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1.xml" ContentType="application/vnd.openxmlformats-officedocument.presentationml.tags+xml"/>
  <Override PartName="/ppt/tags/tag1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60" r:id="rId4"/>
    <p:sldMasterId id="2147483690" r:id="rId5"/>
    <p:sldMasterId id="2147483706" r:id="rId6"/>
  </p:sldMasterIdLst>
  <p:notesMasterIdLst>
    <p:notesMasterId r:id="rId24"/>
  </p:notesMasterIdLst>
  <p:sldIdLst>
    <p:sldId id="11235" r:id="rId7"/>
    <p:sldId id="2147376952" r:id="rId8"/>
    <p:sldId id="2147376953" r:id="rId9"/>
    <p:sldId id="2147481863" r:id="rId10"/>
    <p:sldId id="2147469550" r:id="rId11"/>
    <p:sldId id="2147469547" r:id="rId12"/>
    <p:sldId id="2147376940" r:id="rId13"/>
    <p:sldId id="2147376941" r:id="rId14"/>
    <p:sldId id="2147376945" r:id="rId15"/>
    <p:sldId id="11228" r:id="rId16"/>
    <p:sldId id="2147469551" r:id="rId17"/>
    <p:sldId id="2147481969" r:id="rId18"/>
    <p:sldId id="396" r:id="rId19"/>
    <p:sldId id="2147376938" r:id="rId20"/>
    <p:sldId id="280" r:id="rId21"/>
    <p:sldId id="2147469553" r:id="rId22"/>
    <p:sldId id="913" r:id="rId23"/>
  </p:sldIdLst>
  <p:sldSz cx="12192000" cy="6858000"/>
  <p:notesSz cx="6858000" cy="9144000"/>
  <p:embeddedFontLst>
    <p:embeddedFont>
      <p:font typeface="Frutiger 55 Roman" panose="020B0503030504020204" pitchFamily="34" charset="0"/>
      <p:regular r:id="rId25"/>
      <p:bold r:id="rId26"/>
      <p:italic r:id="rId27"/>
      <p:boldItalic r:id="rId28"/>
    </p:embeddedFont>
    <p:embeddedFont>
      <p:font typeface="Ogg" panose="02090504080706030203" pitchFamily="18" charset="0"/>
      <p:regular r:id="rId29"/>
    </p:embeddedFont>
    <p:embeddedFont>
      <p:font typeface="Zurich Sans" panose="02000500000000000000" pitchFamily="2" charset="0"/>
      <p:regular r:id="rId30"/>
      <p:bold r:id="rId31"/>
      <p:italic r:id="rId32"/>
      <p:boldItalic r:id="rId33"/>
    </p:embeddedFont>
    <p:embeddedFont>
      <p:font typeface="Zurich Sans Light" panose="02000000000000000000" pitchFamily="2" charset="0"/>
      <p:regular r:id="rId34"/>
      <p:italic r:id="rId35"/>
    </p:embeddedFont>
    <p:embeddedFont>
      <p:font typeface="Zurich Sans Medium" panose="02000600000000000000" pitchFamily="2" charset="0"/>
      <p:regular r:id="rId36"/>
      <p:bold r:id="rId37"/>
      <p:italic r:id="rId38"/>
      <p:boldItalic r:id="rId39"/>
    </p:embeddedFont>
  </p:embeddedFontLst>
  <p:defaultText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ornelia Kegele" initials="CK" lastIdx="1" clrIdx="0">
    <p:extLst>
      <p:ext uri="{19B8F6BF-5375-455C-9EA6-DF929625EA0E}">
        <p15:presenceInfo xmlns:p15="http://schemas.microsoft.com/office/powerpoint/2012/main" userId="S::cornelia.kegele@zurich.com::9bff2c2b-78bc-445f-9fed-83279a919c0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DDB8"/>
    <a:srgbClr val="FFF9E1"/>
    <a:srgbClr val="F5F9E1"/>
    <a:srgbClr val="FAF9E1"/>
    <a:srgbClr val="FFCC00"/>
    <a:srgbClr val="EEF2F1"/>
    <a:srgbClr val="EEF3F1"/>
    <a:srgbClr val="EFEFF0"/>
    <a:srgbClr val="F5F0F1"/>
    <a:srgbClr val="5451C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327"/>
  </p:normalViewPr>
  <p:slideViewPr>
    <p:cSldViewPr snapToGrid="0">
      <p:cViewPr varScale="1">
        <p:scale>
          <a:sx n="111" d="100"/>
          <a:sy n="111" d="100"/>
        </p:scale>
        <p:origin x="594" y="96"/>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77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font" Target="fonts/font2.fntdata"/><Relationship Id="rId39" Type="http://schemas.openxmlformats.org/officeDocument/2006/relationships/font" Target="fonts/font15.fntdata"/><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font" Target="fonts/font10.fntdata"/><Relationship Id="rId42"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font" Target="fonts/font5.fntdata"/><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font" Target="fonts/font7.fntdata"/><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3BF157-8115-404A-B023-2D25D462385A}" type="doc">
      <dgm:prSet loTypeId="urn:microsoft.com/office/officeart/2017/3/layout/DropPinTimeline" loCatId="process" qsTypeId="urn:microsoft.com/office/officeart/2005/8/quickstyle/simple1" qsCatId="simple" csTypeId="urn:microsoft.com/office/officeart/2005/8/colors/accent1_2" csCatId="accent1" phldr="1"/>
      <dgm:spPr/>
      <dgm:t>
        <a:bodyPr/>
        <a:lstStyle/>
        <a:p>
          <a:endParaRPr lang="en-US"/>
        </a:p>
      </dgm:t>
    </dgm:pt>
    <dgm:pt modelId="{F816679C-F285-4DEF-971B-00120F16E862}">
      <dgm:prSet/>
      <dgm:spPr/>
      <dgm:t>
        <a:bodyPr/>
        <a:lstStyle/>
        <a:p>
          <a:pPr>
            <a:defRPr b="1"/>
          </a:pPr>
          <a:r>
            <a:rPr lang="en-US"/>
            <a:t>2007</a:t>
          </a:r>
        </a:p>
      </dgm:t>
    </dgm:pt>
    <dgm:pt modelId="{1424941B-8489-4A83-8AC5-D190A48DA927}" type="parTrans" cxnId="{02C84544-D79B-406D-8427-9E7BCD03A3F0}">
      <dgm:prSet/>
      <dgm:spPr/>
      <dgm:t>
        <a:bodyPr/>
        <a:lstStyle/>
        <a:p>
          <a:endParaRPr lang="en-US"/>
        </a:p>
      </dgm:t>
    </dgm:pt>
    <dgm:pt modelId="{C55C10E4-0CEB-4274-9252-5C1267262A66}" type="sibTrans" cxnId="{02C84544-D79B-406D-8427-9E7BCD03A3F0}">
      <dgm:prSet/>
      <dgm:spPr/>
      <dgm:t>
        <a:bodyPr/>
        <a:lstStyle/>
        <a:p>
          <a:endParaRPr lang="en-US"/>
        </a:p>
      </dgm:t>
    </dgm:pt>
    <dgm:pt modelId="{CFB4969B-4D61-44FD-A7A1-83A129721F1C}">
      <dgm:prSet/>
      <dgm:spPr/>
      <dgm:t>
        <a:bodyPr/>
        <a:lstStyle/>
        <a:p>
          <a:r>
            <a:rPr lang="en-US" dirty="0">
              <a:solidFill>
                <a:srgbClr val="0070C0"/>
              </a:solidFill>
            </a:rPr>
            <a:t>Seamus Brennan, Minister for Social Welfare publishes first white paper on AE in 2007</a:t>
          </a:r>
        </a:p>
      </dgm:t>
    </dgm:pt>
    <dgm:pt modelId="{5967BA61-2C4E-4401-88DF-B0EC433A7350}" type="parTrans" cxnId="{0B35F09A-4431-4951-B6A7-02B016BCBE0A}">
      <dgm:prSet/>
      <dgm:spPr/>
      <dgm:t>
        <a:bodyPr/>
        <a:lstStyle/>
        <a:p>
          <a:endParaRPr lang="en-US"/>
        </a:p>
      </dgm:t>
    </dgm:pt>
    <dgm:pt modelId="{DB148A45-5811-4D02-8DCC-B11B2617A529}" type="sibTrans" cxnId="{0B35F09A-4431-4951-B6A7-02B016BCBE0A}">
      <dgm:prSet/>
      <dgm:spPr/>
      <dgm:t>
        <a:bodyPr/>
        <a:lstStyle/>
        <a:p>
          <a:endParaRPr lang="en-US"/>
        </a:p>
      </dgm:t>
    </dgm:pt>
    <dgm:pt modelId="{5FCAD871-561B-4A2E-8C4D-2760D629A6DA}">
      <dgm:prSet/>
      <dgm:spPr/>
      <dgm:t>
        <a:bodyPr/>
        <a:lstStyle/>
        <a:p>
          <a:pPr>
            <a:defRPr b="1"/>
          </a:pPr>
          <a:r>
            <a:rPr lang="en-US"/>
            <a:t>2011</a:t>
          </a:r>
        </a:p>
      </dgm:t>
    </dgm:pt>
    <dgm:pt modelId="{C4EC20DE-B967-40A6-A919-CFC875C1734F}" type="parTrans" cxnId="{6FC18154-116B-4560-8047-3A027085D0CA}">
      <dgm:prSet/>
      <dgm:spPr/>
      <dgm:t>
        <a:bodyPr/>
        <a:lstStyle/>
        <a:p>
          <a:endParaRPr lang="en-US"/>
        </a:p>
      </dgm:t>
    </dgm:pt>
    <dgm:pt modelId="{04D94C8A-C57E-4C77-AFEA-5971C1BC275F}" type="sibTrans" cxnId="{6FC18154-116B-4560-8047-3A027085D0CA}">
      <dgm:prSet/>
      <dgm:spPr/>
      <dgm:t>
        <a:bodyPr/>
        <a:lstStyle/>
        <a:p>
          <a:endParaRPr lang="en-US"/>
        </a:p>
      </dgm:t>
    </dgm:pt>
    <dgm:pt modelId="{E03E9D46-28D7-4371-98E9-7FAB142564DF}">
      <dgm:prSet/>
      <dgm:spPr/>
      <dgm:t>
        <a:bodyPr/>
        <a:lstStyle/>
        <a:p>
          <a:r>
            <a:rPr lang="en-US" dirty="0">
              <a:solidFill>
                <a:srgbClr val="0070C0"/>
              </a:solidFill>
            </a:rPr>
            <a:t>Joan Burton, Minister of Social welfare publishes green paper with draft design – implementation in 2014</a:t>
          </a:r>
        </a:p>
      </dgm:t>
    </dgm:pt>
    <dgm:pt modelId="{BBF1C71B-E2B6-4569-B7B0-F18680077CEA}" type="parTrans" cxnId="{104BC741-62F3-4A6E-9EE6-A6D5C11DE4CE}">
      <dgm:prSet/>
      <dgm:spPr/>
      <dgm:t>
        <a:bodyPr/>
        <a:lstStyle/>
        <a:p>
          <a:endParaRPr lang="en-US"/>
        </a:p>
      </dgm:t>
    </dgm:pt>
    <dgm:pt modelId="{17FE12D8-0360-4A39-80B2-DCE040E85FDF}" type="sibTrans" cxnId="{104BC741-62F3-4A6E-9EE6-A6D5C11DE4CE}">
      <dgm:prSet/>
      <dgm:spPr/>
      <dgm:t>
        <a:bodyPr/>
        <a:lstStyle/>
        <a:p>
          <a:endParaRPr lang="en-US"/>
        </a:p>
      </dgm:t>
    </dgm:pt>
    <dgm:pt modelId="{9AE0F771-ACF0-47B1-9C41-85C0F381B1B6}">
      <dgm:prSet/>
      <dgm:spPr/>
      <dgm:t>
        <a:bodyPr/>
        <a:lstStyle/>
        <a:p>
          <a:pPr>
            <a:defRPr b="1"/>
          </a:pPr>
          <a:r>
            <a:rPr lang="en-US" dirty="0"/>
            <a:t>2018</a:t>
          </a:r>
        </a:p>
      </dgm:t>
    </dgm:pt>
    <dgm:pt modelId="{C895FFB8-8ADE-4246-B526-7C8403DBC0BE}" type="parTrans" cxnId="{42406DCE-0BD3-4071-96E3-E54CE7FB2B9A}">
      <dgm:prSet/>
      <dgm:spPr/>
      <dgm:t>
        <a:bodyPr/>
        <a:lstStyle/>
        <a:p>
          <a:endParaRPr lang="en-US"/>
        </a:p>
      </dgm:t>
    </dgm:pt>
    <dgm:pt modelId="{AD31C7D7-206C-4FA3-81E1-07900350AE14}" type="sibTrans" cxnId="{42406DCE-0BD3-4071-96E3-E54CE7FB2B9A}">
      <dgm:prSet/>
      <dgm:spPr/>
      <dgm:t>
        <a:bodyPr/>
        <a:lstStyle/>
        <a:p>
          <a:endParaRPr lang="en-US"/>
        </a:p>
      </dgm:t>
    </dgm:pt>
    <dgm:pt modelId="{4FE74F65-1534-4756-8CA9-7F7FBD6306D4}">
      <dgm:prSet/>
      <dgm:spPr/>
      <dgm:t>
        <a:bodyPr/>
        <a:lstStyle/>
        <a:p>
          <a:r>
            <a:rPr lang="en-US" dirty="0">
              <a:solidFill>
                <a:srgbClr val="0070C0"/>
              </a:solidFill>
            </a:rPr>
            <a:t>AE strawman published – 2022 launch date planned</a:t>
          </a:r>
        </a:p>
      </dgm:t>
    </dgm:pt>
    <dgm:pt modelId="{B06596FD-08EB-4B31-AD74-382E86DE14D0}" type="parTrans" cxnId="{ADE10D3F-1FB9-448C-933B-26F6018DFCEB}">
      <dgm:prSet/>
      <dgm:spPr/>
      <dgm:t>
        <a:bodyPr/>
        <a:lstStyle/>
        <a:p>
          <a:endParaRPr lang="en-US"/>
        </a:p>
      </dgm:t>
    </dgm:pt>
    <dgm:pt modelId="{F1ED046D-355F-4D2C-95A3-443657B3A80B}" type="sibTrans" cxnId="{ADE10D3F-1FB9-448C-933B-26F6018DFCEB}">
      <dgm:prSet/>
      <dgm:spPr/>
      <dgm:t>
        <a:bodyPr/>
        <a:lstStyle/>
        <a:p>
          <a:endParaRPr lang="en-US"/>
        </a:p>
      </dgm:t>
    </dgm:pt>
    <dgm:pt modelId="{6C9EFCA3-ACE0-44EE-9161-A80C10D6727F}">
      <dgm:prSet/>
      <dgm:spPr/>
      <dgm:t>
        <a:bodyPr/>
        <a:lstStyle/>
        <a:p>
          <a:pPr>
            <a:defRPr b="1"/>
          </a:pPr>
          <a:r>
            <a:rPr lang="en-US" dirty="0"/>
            <a:t>Late 2025</a:t>
          </a:r>
        </a:p>
      </dgm:t>
    </dgm:pt>
    <dgm:pt modelId="{99C99287-7F5F-4659-B65B-CE7F9A4C17F6}" type="parTrans" cxnId="{60744521-6050-4349-9B8D-10EC6E195D14}">
      <dgm:prSet/>
      <dgm:spPr/>
      <dgm:t>
        <a:bodyPr/>
        <a:lstStyle/>
        <a:p>
          <a:endParaRPr lang="en-US"/>
        </a:p>
      </dgm:t>
    </dgm:pt>
    <dgm:pt modelId="{0C8E2D83-1A10-4E77-9153-A2BDDA523031}" type="sibTrans" cxnId="{60744521-6050-4349-9B8D-10EC6E195D14}">
      <dgm:prSet/>
      <dgm:spPr/>
      <dgm:t>
        <a:bodyPr/>
        <a:lstStyle/>
        <a:p>
          <a:endParaRPr lang="en-US"/>
        </a:p>
      </dgm:t>
    </dgm:pt>
    <dgm:pt modelId="{0D98B951-93CD-4B51-9865-AEE199E762D0}">
      <dgm:prSet/>
      <dgm:spPr/>
      <dgm:t>
        <a:bodyPr/>
        <a:lstStyle/>
        <a:p>
          <a:r>
            <a:rPr lang="en-US" dirty="0">
              <a:solidFill>
                <a:srgbClr val="0070C0"/>
              </a:solidFill>
            </a:rPr>
            <a:t>Launch date for ‘My Future Fund’ – the AE scheme in Ireland</a:t>
          </a:r>
        </a:p>
      </dgm:t>
    </dgm:pt>
    <dgm:pt modelId="{89063FFF-96CC-4BB7-A71B-3E0BFD746BC3}" type="parTrans" cxnId="{CE483A4E-5350-448E-95D0-C39F63CE4489}">
      <dgm:prSet/>
      <dgm:spPr/>
      <dgm:t>
        <a:bodyPr/>
        <a:lstStyle/>
        <a:p>
          <a:endParaRPr lang="en-US"/>
        </a:p>
      </dgm:t>
    </dgm:pt>
    <dgm:pt modelId="{57FB45BE-4B76-4CA3-A4CE-E2767C9CFBAD}" type="sibTrans" cxnId="{CE483A4E-5350-448E-95D0-C39F63CE4489}">
      <dgm:prSet/>
      <dgm:spPr/>
      <dgm:t>
        <a:bodyPr/>
        <a:lstStyle/>
        <a:p>
          <a:endParaRPr lang="en-US"/>
        </a:p>
      </dgm:t>
    </dgm:pt>
    <dgm:pt modelId="{EEE53536-DE45-4173-A33B-522400CB3758}" type="pres">
      <dgm:prSet presAssocID="{763BF157-8115-404A-B023-2D25D462385A}" presName="root" presStyleCnt="0">
        <dgm:presLayoutVars>
          <dgm:chMax/>
          <dgm:chPref/>
          <dgm:animLvl val="lvl"/>
        </dgm:presLayoutVars>
      </dgm:prSet>
      <dgm:spPr/>
    </dgm:pt>
    <dgm:pt modelId="{0A425188-4087-4240-9F83-BEEB0198D9A5}" type="pres">
      <dgm:prSet presAssocID="{763BF157-8115-404A-B023-2D25D462385A}" presName="divider" presStyleLbl="fgAcc1" presStyleIdx="0" presStyleCnt="5"/>
      <dgm:spPr>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tailEnd type="triangle" w="lg" len="lg"/>
        </a:ln>
        <a:effectLst/>
      </dgm:spPr>
    </dgm:pt>
    <dgm:pt modelId="{F607BADF-E601-4D0A-BD52-0A4B453C96BC}" type="pres">
      <dgm:prSet presAssocID="{763BF157-8115-404A-B023-2D25D462385A}" presName="nodes" presStyleCnt="0">
        <dgm:presLayoutVars>
          <dgm:chMax/>
          <dgm:chPref/>
          <dgm:animLvl val="lvl"/>
        </dgm:presLayoutVars>
      </dgm:prSet>
      <dgm:spPr/>
    </dgm:pt>
    <dgm:pt modelId="{62A71F7E-17C5-4CBD-9325-BAAF9C0AD96E}" type="pres">
      <dgm:prSet presAssocID="{F816679C-F285-4DEF-971B-00120F16E862}" presName="composite" presStyleCnt="0"/>
      <dgm:spPr/>
    </dgm:pt>
    <dgm:pt modelId="{DAC90428-E2F8-45E1-B50E-0A2FA3B5ED4F}" type="pres">
      <dgm:prSet presAssocID="{F816679C-F285-4DEF-971B-00120F16E862}" presName="ConnectorPoint" presStyleLbl="lnNode1" presStyleIdx="0" presStyleCnt="4"/>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68B1269D-AE2B-4B85-87DC-1973895BE3C6}" type="pres">
      <dgm:prSet presAssocID="{F816679C-F285-4DEF-971B-00120F16E862}" presName="DropPinPlaceHolder" presStyleCnt="0"/>
      <dgm:spPr/>
    </dgm:pt>
    <dgm:pt modelId="{2A10CF97-437E-491F-B05A-84F10B3C7EC7}" type="pres">
      <dgm:prSet presAssocID="{F816679C-F285-4DEF-971B-00120F16E862}" presName="DropPin" presStyleLbl="alignNode1" presStyleIdx="0" presStyleCnt="4"/>
      <dgm:spPr/>
    </dgm:pt>
    <dgm:pt modelId="{A0EBCF37-4562-4A12-A079-67E4A5FDEDCA}" type="pres">
      <dgm:prSet presAssocID="{F816679C-F285-4DEF-971B-00120F16E862}" presName="Ellipse" presStyleLbl="fgAcc1" presStyleIdx="1" presStyleCnt="5"/>
      <dgm:spPr>
        <a:solidFill>
          <a:schemeClr val="lt1">
            <a:alpha val="90000"/>
            <a:hueOff val="0"/>
            <a:satOff val="0"/>
            <a:lumOff val="0"/>
            <a:alphaOff val="0"/>
          </a:schemeClr>
        </a:solidFill>
        <a:ln w="12700" cap="flat" cmpd="sng" algn="ctr">
          <a:noFill/>
          <a:prstDash val="solid"/>
          <a:miter lim="800000"/>
        </a:ln>
        <a:effectLst/>
      </dgm:spPr>
    </dgm:pt>
    <dgm:pt modelId="{E6A7AB35-83A8-4072-AA0B-C48C167F4733}" type="pres">
      <dgm:prSet presAssocID="{F816679C-F285-4DEF-971B-00120F16E862}" presName="L2TextContainer" presStyleLbl="revTx" presStyleIdx="0" presStyleCnt="8">
        <dgm:presLayoutVars>
          <dgm:bulletEnabled val="1"/>
        </dgm:presLayoutVars>
      </dgm:prSet>
      <dgm:spPr/>
    </dgm:pt>
    <dgm:pt modelId="{B5831F4A-6680-45D8-B2EA-7521C90077EE}" type="pres">
      <dgm:prSet presAssocID="{F816679C-F285-4DEF-971B-00120F16E862}" presName="L1TextContainer" presStyleLbl="revTx" presStyleIdx="1" presStyleCnt="8">
        <dgm:presLayoutVars>
          <dgm:chMax val="1"/>
          <dgm:chPref val="1"/>
          <dgm:bulletEnabled val="1"/>
        </dgm:presLayoutVars>
      </dgm:prSet>
      <dgm:spPr/>
    </dgm:pt>
    <dgm:pt modelId="{B084A64C-D335-48CD-9AED-D19D44D2A5E9}" type="pres">
      <dgm:prSet presAssocID="{F816679C-F285-4DEF-971B-00120F16E862}" presName="ConnectLine" presStyleLbl="sibTrans1D1" presStyleIdx="0" presStyleCnt="4"/>
      <dgm:spPr>
        <a:noFill/>
        <a:ln w="12700" cap="flat" cmpd="sng" algn="ctr">
          <a:solidFill>
            <a:schemeClr val="accent1">
              <a:hueOff val="0"/>
              <a:satOff val="0"/>
              <a:lumOff val="0"/>
              <a:alphaOff val="0"/>
            </a:schemeClr>
          </a:solidFill>
          <a:prstDash val="dash"/>
          <a:miter lim="800000"/>
        </a:ln>
        <a:effectLst/>
      </dgm:spPr>
    </dgm:pt>
    <dgm:pt modelId="{947733C7-3797-4DEE-A733-7BFD3C653A07}" type="pres">
      <dgm:prSet presAssocID="{F816679C-F285-4DEF-971B-00120F16E862}" presName="EmptyPlaceHolder" presStyleCnt="0"/>
      <dgm:spPr/>
    </dgm:pt>
    <dgm:pt modelId="{CB0F095A-F4DE-4955-B85D-926E7BE03740}" type="pres">
      <dgm:prSet presAssocID="{C55C10E4-0CEB-4274-9252-5C1267262A66}" presName="spaceBetweenRectangles" presStyleCnt="0"/>
      <dgm:spPr/>
    </dgm:pt>
    <dgm:pt modelId="{B6BFE056-7BD2-4407-B7BC-BB581C34D5F1}" type="pres">
      <dgm:prSet presAssocID="{5FCAD871-561B-4A2E-8C4D-2760D629A6DA}" presName="composite" presStyleCnt="0"/>
      <dgm:spPr/>
    </dgm:pt>
    <dgm:pt modelId="{687439E9-7BE2-4A78-A570-C18EB1166FB2}" type="pres">
      <dgm:prSet presAssocID="{5FCAD871-561B-4A2E-8C4D-2760D629A6DA}" presName="ConnectorPoint" presStyleLbl="lnNode1" presStyleIdx="1" presStyleCnt="4"/>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4AD4F8B0-EC64-433D-BD7A-249AC7A680A5}" type="pres">
      <dgm:prSet presAssocID="{5FCAD871-561B-4A2E-8C4D-2760D629A6DA}" presName="DropPinPlaceHolder" presStyleCnt="0"/>
      <dgm:spPr/>
    </dgm:pt>
    <dgm:pt modelId="{5796298C-41E2-4365-996D-7CDBCC7E12D7}" type="pres">
      <dgm:prSet presAssocID="{5FCAD871-561B-4A2E-8C4D-2760D629A6DA}" presName="DropPin" presStyleLbl="alignNode1" presStyleIdx="1" presStyleCnt="4"/>
      <dgm:spPr/>
    </dgm:pt>
    <dgm:pt modelId="{80D41732-76B2-445B-B62B-E14B33E7A8C7}" type="pres">
      <dgm:prSet presAssocID="{5FCAD871-561B-4A2E-8C4D-2760D629A6DA}" presName="Ellipse" presStyleLbl="fgAcc1" presStyleIdx="2" presStyleCnt="5"/>
      <dgm:spPr>
        <a:solidFill>
          <a:schemeClr val="lt1">
            <a:alpha val="90000"/>
            <a:hueOff val="0"/>
            <a:satOff val="0"/>
            <a:lumOff val="0"/>
            <a:alphaOff val="0"/>
          </a:schemeClr>
        </a:solidFill>
        <a:ln w="12700" cap="flat" cmpd="sng" algn="ctr">
          <a:noFill/>
          <a:prstDash val="solid"/>
          <a:miter lim="800000"/>
        </a:ln>
        <a:effectLst/>
      </dgm:spPr>
    </dgm:pt>
    <dgm:pt modelId="{90CD37E2-105C-4843-97B2-24BFF9E9735C}" type="pres">
      <dgm:prSet presAssocID="{5FCAD871-561B-4A2E-8C4D-2760D629A6DA}" presName="L2TextContainer" presStyleLbl="revTx" presStyleIdx="2" presStyleCnt="8">
        <dgm:presLayoutVars>
          <dgm:bulletEnabled val="1"/>
        </dgm:presLayoutVars>
      </dgm:prSet>
      <dgm:spPr/>
    </dgm:pt>
    <dgm:pt modelId="{4843AE07-237B-4E18-9380-08DC95EEEC45}" type="pres">
      <dgm:prSet presAssocID="{5FCAD871-561B-4A2E-8C4D-2760D629A6DA}" presName="L1TextContainer" presStyleLbl="revTx" presStyleIdx="3" presStyleCnt="8">
        <dgm:presLayoutVars>
          <dgm:chMax val="1"/>
          <dgm:chPref val="1"/>
          <dgm:bulletEnabled val="1"/>
        </dgm:presLayoutVars>
      </dgm:prSet>
      <dgm:spPr/>
    </dgm:pt>
    <dgm:pt modelId="{D2140009-712D-4A1D-98A1-0C801C601175}" type="pres">
      <dgm:prSet presAssocID="{5FCAD871-561B-4A2E-8C4D-2760D629A6DA}" presName="ConnectLine" presStyleLbl="sibTrans1D1" presStyleIdx="1" presStyleCnt="4"/>
      <dgm:spPr>
        <a:noFill/>
        <a:ln w="12700" cap="flat" cmpd="sng" algn="ctr">
          <a:solidFill>
            <a:schemeClr val="accent1">
              <a:hueOff val="0"/>
              <a:satOff val="0"/>
              <a:lumOff val="0"/>
              <a:alphaOff val="0"/>
            </a:schemeClr>
          </a:solidFill>
          <a:prstDash val="dash"/>
          <a:miter lim="800000"/>
        </a:ln>
        <a:effectLst/>
      </dgm:spPr>
    </dgm:pt>
    <dgm:pt modelId="{AEA71C7B-D826-452B-BDFD-25DA3055C16A}" type="pres">
      <dgm:prSet presAssocID="{5FCAD871-561B-4A2E-8C4D-2760D629A6DA}" presName="EmptyPlaceHolder" presStyleCnt="0"/>
      <dgm:spPr/>
    </dgm:pt>
    <dgm:pt modelId="{175E9296-BD72-4D32-A51B-CD3C2579A8C0}" type="pres">
      <dgm:prSet presAssocID="{04D94C8A-C57E-4C77-AFEA-5971C1BC275F}" presName="spaceBetweenRectangles" presStyleCnt="0"/>
      <dgm:spPr/>
    </dgm:pt>
    <dgm:pt modelId="{43518263-18AD-45B1-8846-2667E04B7E2C}" type="pres">
      <dgm:prSet presAssocID="{9AE0F771-ACF0-47B1-9C41-85C0F381B1B6}" presName="composite" presStyleCnt="0"/>
      <dgm:spPr/>
    </dgm:pt>
    <dgm:pt modelId="{1EE8F027-D5D1-4AC9-B3D3-D209C7892B18}" type="pres">
      <dgm:prSet presAssocID="{9AE0F771-ACF0-47B1-9C41-85C0F381B1B6}" presName="ConnectorPoint" presStyleLbl="lnNode1" presStyleIdx="2" presStyleCnt="4"/>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DE91D899-C4CB-42D5-A44C-E9FBD2C47BF5}" type="pres">
      <dgm:prSet presAssocID="{9AE0F771-ACF0-47B1-9C41-85C0F381B1B6}" presName="DropPinPlaceHolder" presStyleCnt="0"/>
      <dgm:spPr/>
    </dgm:pt>
    <dgm:pt modelId="{2C5383AE-7BA2-4E78-A625-794BF2B87A61}" type="pres">
      <dgm:prSet presAssocID="{9AE0F771-ACF0-47B1-9C41-85C0F381B1B6}" presName="DropPin" presStyleLbl="alignNode1" presStyleIdx="2" presStyleCnt="4" custLinFactNeighborY="-1646"/>
      <dgm:spPr/>
    </dgm:pt>
    <dgm:pt modelId="{E62AD7D1-9240-41FF-A105-CEE46F566342}" type="pres">
      <dgm:prSet presAssocID="{9AE0F771-ACF0-47B1-9C41-85C0F381B1B6}" presName="Ellipse" presStyleLbl="fgAcc1" presStyleIdx="3" presStyleCnt="5"/>
      <dgm:spPr>
        <a:solidFill>
          <a:schemeClr val="lt1">
            <a:alpha val="90000"/>
            <a:hueOff val="0"/>
            <a:satOff val="0"/>
            <a:lumOff val="0"/>
            <a:alphaOff val="0"/>
          </a:schemeClr>
        </a:solidFill>
        <a:ln w="12700" cap="flat" cmpd="sng" algn="ctr">
          <a:noFill/>
          <a:prstDash val="solid"/>
          <a:miter lim="800000"/>
        </a:ln>
        <a:effectLst/>
      </dgm:spPr>
    </dgm:pt>
    <dgm:pt modelId="{1017973C-0653-4D1E-ABC3-D6C3CB9F9FCE}" type="pres">
      <dgm:prSet presAssocID="{9AE0F771-ACF0-47B1-9C41-85C0F381B1B6}" presName="L2TextContainer" presStyleLbl="revTx" presStyleIdx="4" presStyleCnt="8">
        <dgm:presLayoutVars>
          <dgm:bulletEnabled val="1"/>
        </dgm:presLayoutVars>
      </dgm:prSet>
      <dgm:spPr/>
    </dgm:pt>
    <dgm:pt modelId="{6E0E9A07-5EAD-45E2-9E8B-9903B37BBAEF}" type="pres">
      <dgm:prSet presAssocID="{9AE0F771-ACF0-47B1-9C41-85C0F381B1B6}" presName="L1TextContainer" presStyleLbl="revTx" presStyleIdx="5" presStyleCnt="8">
        <dgm:presLayoutVars>
          <dgm:chMax val="1"/>
          <dgm:chPref val="1"/>
          <dgm:bulletEnabled val="1"/>
        </dgm:presLayoutVars>
      </dgm:prSet>
      <dgm:spPr/>
    </dgm:pt>
    <dgm:pt modelId="{0E52A98E-93E4-4CD1-B17C-A42A218B6091}" type="pres">
      <dgm:prSet presAssocID="{9AE0F771-ACF0-47B1-9C41-85C0F381B1B6}" presName="ConnectLine" presStyleLbl="sibTrans1D1" presStyleIdx="2" presStyleCnt="4"/>
      <dgm:spPr>
        <a:noFill/>
        <a:ln w="12700" cap="flat" cmpd="sng" algn="ctr">
          <a:solidFill>
            <a:schemeClr val="accent1">
              <a:hueOff val="0"/>
              <a:satOff val="0"/>
              <a:lumOff val="0"/>
              <a:alphaOff val="0"/>
            </a:schemeClr>
          </a:solidFill>
          <a:prstDash val="dash"/>
          <a:miter lim="800000"/>
        </a:ln>
        <a:effectLst/>
      </dgm:spPr>
    </dgm:pt>
    <dgm:pt modelId="{DDF4DEEA-BBA7-4320-A4C6-0646A10161CA}" type="pres">
      <dgm:prSet presAssocID="{9AE0F771-ACF0-47B1-9C41-85C0F381B1B6}" presName="EmptyPlaceHolder" presStyleCnt="0"/>
      <dgm:spPr/>
    </dgm:pt>
    <dgm:pt modelId="{DBF1DB10-0ED3-4096-9AD5-114C3478FD9C}" type="pres">
      <dgm:prSet presAssocID="{AD31C7D7-206C-4FA3-81E1-07900350AE14}" presName="spaceBetweenRectangles" presStyleCnt="0"/>
      <dgm:spPr/>
    </dgm:pt>
    <dgm:pt modelId="{0821A315-20F9-488C-A90E-49FFE8604B98}" type="pres">
      <dgm:prSet presAssocID="{6C9EFCA3-ACE0-44EE-9161-A80C10D6727F}" presName="composite" presStyleCnt="0"/>
      <dgm:spPr/>
    </dgm:pt>
    <dgm:pt modelId="{9AA9B3D8-8D77-4580-A316-89AEE1A6ED40}" type="pres">
      <dgm:prSet presAssocID="{6C9EFCA3-ACE0-44EE-9161-A80C10D6727F}" presName="ConnectorPoint" presStyleLbl="lnNode1" presStyleIdx="3" presStyleCnt="4"/>
      <dgm:spPr>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705B93DC-4320-45E0-8823-06536675E8A2}" type="pres">
      <dgm:prSet presAssocID="{6C9EFCA3-ACE0-44EE-9161-A80C10D6727F}" presName="DropPinPlaceHolder" presStyleCnt="0"/>
      <dgm:spPr/>
    </dgm:pt>
    <dgm:pt modelId="{3F2C7271-1B55-4F02-B510-FFBF9DC1CE20}" type="pres">
      <dgm:prSet presAssocID="{6C9EFCA3-ACE0-44EE-9161-A80C10D6727F}" presName="DropPin" presStyleLbl="alignNode1" presStyleIdx="3" presStyleCnt="4"/>
      <dgm:spPr/>
    </dgm:pt>
    <dgm:pt modelId="{B57BC3E4-DB9D-4179-9A63-927A80371F82}" type="pres">
      <dgm:prSet presAssocID="{6C9EFCA3-ACE0-44EE-9161-A80C10D6727F}" presName="Ellipse" presStyleLbl="fgAcc1" presStyleIdx="4" presStyleCnt="5"/>
      <dgm:spPr>
        <a:solidFill>
          <a:schemeClr val="lt1">
            <a:alpha val="90000"/>
            <a:hueOff val="0"/>
            <a:satOff val="0"/>
            <a:lumOff val="0"/>
            <a:alphaOff val="0"/>
          </a:schemeClr>
        </a:solidFill>
        <a:ln w="12700" cap="flat" cmpd="sng" algn="ctr">
          <a:noFill/>
          <a:prstDash val="solid"/>
          <a:miter lim="800000"/>
        </a:ln>
        <a:effectLst/>
      </dgm:spPr>
    </dgm:pt>
    <dgm:pt modelId="{F3583D62-FB67-46FE-BC8C-F759FF6B20DD}" type="pres">
      <dgm:prSet presAssocID="{6C9EFCA3-ACE0-44EE-9161-A80C10D6727F}" presName="L2TextContainer" presStyleLbl="revTx" presStyleIdx="6" presStyleCnt="8">
        <dgm:presLayoutVars>
          <dgm:bulletEnabled val="1"/>
        </dgm:presLayoutVars>
      </dgm:prSet>
      <dgm:spPr/>
    </dgm:pt>
    <dgm:pt modelId="{A90BB8FF-2A5E-494B-8A9C-F0649F4899D8}" type="pres">
      <dgm:prSet presAssocID="{6C9EFCA3-ACE0-44EE-9161-A80C10D6727F}" presName="L1TextContainer" presStyleLbl="revTx" presStyleIdx="7" presStyleCnt="8">
        <dgm:presLayoutVars>
          <dgm:chMax val="1"/>
          <dgm:chPref val="1"/>
          <dgm:bulletEnabled val="1"/>
        </dgm:presLayoutVars>
      </dgm:prSet>
      <dgm:spPr/>
    </dgm:pt>
    <dgm:pt modelId="{8689C252-8B8F-410C-B05C-5A2DD5053358}" type="pres">
      <dgm:prSet presAssocID="{6C9EFCA3-ACE0-44EE-9161-A80C10D6727F}" presName="ConnectLine" presStyleLbl="sibTrans1D1" presStyleIdx="3" presStyleCnt="4"/>
      <dgm:spPr>
        <a:noFill/>
        <a:ln w="12700" cap="flat" cmpd="sng" algn="ctr">
          <a:solidFill>
            <a:schemeClr val="accent1">
              <a:hueOff val="0"/>
              <a:satOff val="0"/>
              <a:lumOff val="0"/>
              <a:alphaOff val="0"/>
            </a:schemeClr>
          </a:solidFill>
          <a:prstDash val="dash"/>
          <a:miter lim="800000"/>
        </a:ln>
        <a:effectLst/>
      </dgm:spPr>
    </dgm:pt>
    <dgm:pt modelId="{92B2A673-AA0E-4E9C-A800-070F59A0B11A}" type="pres">
      <dgm:prSet presAssocID="{6C9EFCA3-ACE0-44EE-9161-A80C10D6727F}" presName="EmptyPlaceHolder" presStyleCnt="0"/>
      <dgm:spPr/>
    </dgm:pt>
  </dgm:ptLst>
  <dgm:cxnLst>
    <dgm:cxn modelId="{5E944904-364C-4A3E-8B30-2EDE0C626424}" type="presOf" srcId="{763BF157-8115-404A-B023-2D25D462385A}" destId="{EEE53536-DE45-4173-A33B-522400CB3758}" srcOrd="0" destOrd="0" presId="urn:microsoft.com/office/officeart/2017/3/layout/DropPinTimeline"/>
    <dgm:cxn modelId="{60744521-6050-4349-9B8D-10EC6E195D14}" srcId="{763BF157-8115-404A-B023-2D25D462385A}" destId="{6C9EFCA3-ACE0-44EE-9161-A80C10D6727F}" srcOrd="3" destOrd="0" parTransId="{99C99287-7F5F-4659-B65B-CE7F9A4C17F6}" sibTransId="{0C8E2D83-1A10-4E77-9153-A2BDDA523031}"/>
    <dgm:cxn modelId="{D4124A35-DAF1-42BC-881A-517BD5504979}" type="presOf" srcId="{CFB4969B-4D61-44FD-A7A1-83A129721F1C}" destId="{E6A7AB35-83A8-4072-AA0B-C48C167F4733}" srcOrd="0" destOrd="0" presId="urn:microsoft.com/office/officeart/2017/3/layout/DropPinTimeline"/>
    <dgm:cxn modelId="{ADE10D3F-1FB9-448C-933B-26F6018DFCEB}" srcId="{9AE0F771-ACF0-47B1-9C41-85C0F381B1B6}" destId="{4FE74F65-1534-4756-8CA9-7F7FBD6306D4}" srcOrd="0" destOrd="0" parTransId="{B06596FD-08EB-4B31-AD74-382E86DE14D0}" sibTransId="{F1ED046D-355F-4D2C-95A3-443657B3A80B}"/>
    <dgm:cxn modelId="{104BC741-62F3-4A6E-9EE6-A6D5C11DE4CE}" srcId="{5FCAD871-561B-4A2E-8C4D-2760D629A6DA}" destId="{E03E9D46-28D7-4371-98E9-7FAB142564DF}" srcOrd="0" destOrd="0" parTransId="{BBF1C71B-E2B6-4569-B7B0-F18680077CEA}" sibTransId="{17FE12D8-0360-4A39-80B2-DCE040E85FDF}"/>
    <dgm:cxn modelId="{02C84544-D79B-406D-8427-9E7BCD03A3F0}" srcId="{763BF157-8115-404A-B023-2D25D462385A}" destId="{F816679C-F285-4DEF-971B-00120F16E862}" srcOrd="0" destOrd="0" parTransId="{1424941B-8489-4A83-8AC5-D190A48DA927}" sibTransId="{C55C10E4-0CEB-4274-9252-5C1267262A66}"/>
    <dgm:cxn modelId="{AE21FF66-9775-40D1-A50C-5C23007EC55A}" type="presOf" srcId="{5FCAD871-561B-4A2E-8C4D-2760D629A6DA}" destId="{4843AE07-237B-4E18-9380-08DC95EEEC45}" srcOrd="0" destOrd="0" presId="urn:microsoft.com/office/officeart/2017/3/layout/DropPinTimeline"/>
    <dgm:cxn modelId="{CE483A4E-5350-448E-95D0-C39F63CE4489}" srcId="{6C9EFCA3-ACE0-44EE-9161-A80C10D6727F}" destId="{0D98B951-93CD-4B51-9865-AEE199E762D0}" srcOrd="0" destOrd="0" parTransId="{89063FFF-96CC-4BB7-A71B-3E0BFD746BC3}" sibTransId="{57FB45BE-4B76-4CA3-A4CE-E2767C9CFBAD}"/>
    <dgm:cxn modelId="{CBFB0F70-F5F9-4AFD-BF96-BE7426FBB230}" type="presOf" srcId="{4FE74F65-1534-4756-8CA9-7F7FBD6306D4}" destId="{1017973C-0653-4D1E-ABC3-D6C3CB9F9FCE}" srcOrd="0" destOrd="0" presId="urn:microsoft.com/office/officeart/2017/3/layout/DropPinTimeline"/>
    <dgm:cxn modelId="{6FC18154-116B-4560-8047-3A027085D0CA}" srcId="{763BF157-8115-404A-B023-2D25D462385A}" destId="{5FCAD871-561B-4A2E-8C4D-2760D629A6DA}" srcOrd="1" destOrd="0" parTransId="{C4EC20DE-B967-40A6-A919-CFC875C1734F}" sibTransId="{04D94C8A-C57E-4C77-AFEA-5971C1BC275F}"/>
    <dgm:cxn modelId="{F4850C75-63B6-4C58-8E1C-31E3E4BDFD02}" type="presOf" srcId="{E03E9D46-28D7-4371-98E9-7FAB142564DF}" destId="{90CD37E2-105C-4843-97B2-24BFF9E9735C}" srcOrd="0" destOrd="0" presId="urn:microsoft.com/office/officeart/2017/3/layout/DropPinTimeline"/>
    <dgm:cxn modelId="{BC135282-1E33-49FC-ACD1-9B1A8F2ED927}" type="presOf" srcId="{0D98B951-93CD-4B51-9865-AEE199E762D0}" destId="{F3583D62-FB67-46FE-BC8C-F759FF6B20DD}" srcOrd="0" destOrd="0" presId="urn:microsoft.com/office/officeart/2017/3/layout/DropPinTimeline"/>
    <dgm:cxn modelId="{0B35F09A-4431-4951-B6A7-02B016BCBE0A}" srcId="{F816679C-F285-4DEF-971B-00120F16E862}" destId="{CFB4969B-4D61-44FD-A7A1-83A129721F1C}" srcOrd="0" destOrd="0" parTransId="{5967BA61-2C4E-4401-88DF-B0EC433A7350}" sibTransId="{DB148A45-5811-4D02-8DCC-B11B2617A529}"/>
    <dgm:cxn modelId="{2E1B9DA1-2063-4C3D-88F0-62D760FDBBAF}" type="presOf" srcId="{6C9EFCA3-ACE0-44EE-9161-A80C10D6727F}" destId="{A90BB8FF-2A5E-494B-8A9C-F0649F4899D8}" srcOrd="0" destOrd="0" presId="urn:microsoft.com/office/officeart/2017/3/layout/DropPinTimeline"/>
    <dgm:cxn modelId="{42406DCE-0BD3-4071-96E3-E54CE7FB2B9A}" srcId="{763BF157-8115-404A-B023-2D25D462385A}" destId="{9AE0F771-ACF0-47B1-9C41-85C0F381B1B6}" srcOrd="2" destOrd="0" parTransId="{C895FFB8-8ADE-4246-B526-7C8403DBC0BE}" sibTransId="{AD31C7D7-206C-4FA3-81E1-07900350AE14}"/>
    <dgm:cxn modelId="{F3C8D5D8-3C6F-4024-9F0D-CCF92A435C3D}" type="presOf" srcId="{9AE0F771-ACF0-47B1-9C41-85C0F381B1B6}" destId="{6E0E9A07-5EAD-45E2-9E8B-9903B37BBAEF}" srcOrd="0" destOrd="0" presId="urn:microsoft.com/office/officeart/2017/3/layout/DropPinTimeline"/>
    <dgm:cxn modelId="{798129E9-283D-4BA2-965C-D854E4E91D67}" type="presOf" srcId="{F816679C-F285-4DEF-971B-00120F16E862}" destId="{B5831F4A-6680-45D8-B2EA-7521C90077EE}" srcOrd="0" destOrd="0" presId="urn:microsoft.com/office/officeart/2017/3/layout/DropPinTimeline"/>
    <dgm:cxn modelId="{4C7EC479-867F-4CD8-9858-4B5757F57112}" type="presParOf" srcId="{EEE53536-DE45-4173-A33B-522400CB3758}" destId="{0A425188-4087-4240-9F83-BEEB0198D9A5}" srcOrd="0" destOrd="0" presId="urn:microsoft.com/office/officeart/2017/3/layout/DropPinTimeline"/>
    <dgm:cxn modelId="{16458A0A-6A62-4DE2-9F67-CC8C046C424C}" type="presParOf" srcId="{EEE53536-DE45-4173-A33B-522400CB3758}" destId="{F607BADF-E601-4D0A-BD52-0A4B453C96BC}" srcOrd="1" destOrd="0" presId="urn:microsoft.com/office/officeart/2017/3/layout/DropPinTimeline"/>
    <dgm:cxn modelId="{1A1F2012-7F16-476A-9F11-90067E4A291D}" type="presParOf" srcId="{F607BADF-E601-4D0A-BD52-0A4B453C96BC}" destId="{62A71F7E-17C5-4CBD-9325-BAAF9C0AD96E}" srcOrd="0" destOrd="0" presId="urn:microsoft.com/office/officeart/2017/3/layout/DropPinTimeline"/>
    <dgm:cxn modelId="{0C9BE612-73B7-45FC-B115-8E77587838CE}" type="presParOf" srcId="{62A71F7E-17C5-4CBD-9325-BAAF9C0AD96E}" destId="{DAC90428-E2F8-45E1-B50E-0A2FA3B5ED4F}" srcOrd="0" destOrd="0" presId="urn:microsoft.com/office/officeart/2017/3/layout/DropPinTimeline"/>
    <dgm:cxn modelId="{E708D3F2-556A-4256-8635-E407C349BE66}" type="presParOf" srcId="{62A71F7E-17C5-4CBD-9325-BAAF9C0AD96E}" destId="{68B1269D-AE2B-4B85-87DC-1973895BE3C6}" srcOrd="1" destOrd="0" presId="urn:microsoft.com/office/officeart/2017/3/layout/DropPinTimeline"/>
    <dgm:cxn modelId="{DEE88989-2218-41D3-8053-6C42995A32AA}" type="presParOf" srcId="{68B1269D-AE2B-4B85-87DC-1973895BE3C6}" destId="{2A10CF97-437E-491F-B05A-84F10B3C7EC7}" srcOrd="0" destOrd="0" presId="urn:microsoft.com/office/officeart/2017/3/layout/DropPinTimeline"/>
    <dgm:cxn modelId="{CC1802B8-053D-4706-8DF2-0F3C0A26557F}" type="presParOf" srcId="{68B1269D-AE2B-4B85-87DC-1973895BE3C6}" destId="{A0EBCF37-4562-4A12-A079-67E4A5FDEDCA}" srcOrd="1" destOrd="0" presId="urn:microsoft.com/office/officeart/2017/3/layout/DropPinTimeline"/>
    <dgm:cxn modelId="{899DA1A6-83FC-44B9-A571-F6C809AD144D}" type="presParOf" srcId="{62A71F7E-17C5-4CBD-9325-BAAF9C0AD96E}" destId="{E6A7AB35-83A8-4072-AA0B-C48C167F4733}" srcOrd="2" destOrd="0" presId="urn:microsoft.com/office/officeart/2017/3/layout/DropPinTimeline"/>
    <dgm:cxn modelId="{1F501DF6-5321-460B-83FA-231643B33DE3}" type="presParOf" srcId="{62A71F7E-17C5-4CBD-9325-BAAF9C0AD96E}" destId="{B5831F4A-6680-45D8-B2EA-7521C90077EE}" srcOrd="3" destOrd="0" presId="urn:microsoft.com/office/officeart/2017/3/layout/DropPinTimeline"/>
    <dgm:cxn modelId="{7633941C-AD4B-4325-AA18-E3DBB8D40E5E}" type="presParOf" srcId="{62A71F7E-17C5-4CBD-9325-BAAF9C0AD96E}" destId="{B084A64C-D335-48CD-9AED-D19D44D2A5E9}" srcOrd="4" destOrd="0" presId="urn:microsoft.com/office/officeart/2017/3/layout/DropPinTimeline"/>
    <dgm:cxn modelId="{B6259BB4-4465-44F1-A89A-A9639B43ABF9}" type="presParOf" srcId="{62A71F7E-17C5-4CBD-9325-BAAF9C0AD96E}" destId="{947733C7-3797-4DEE-A733-7BFD3C653A07}" srcOrd="5" destOrd="0" presId="urn:microsoft.com/office/officeart/2017/3/layout/DropPinTimeline"/>
    <dgm:cxn modelId="{7976FC7A-F51C-43C5-9E11-370AB2A18385}" type="presParOf" srcId="{F607BADF-E601-4D0A-BD52-0A4B453C96BC}" destId="{CB0F095A-F4DE-4955-B85D-926E7BE03740}" srcOrd="1" destOrd="0" presId="urn:microsoft.com/office/officeart/2017/3/layout/DropPinTimeline"/>
    <dgm:cxn modelId="{06B91672-1EA7-49CD-A5B9-081DD4230730}" type="presParOf" srcId="{F607BADF-E601-4D0A-BD52-0A4B453C96BC}" destId="{B6BFE056-7BD2-4407-B7BC-BB581C34D5F1}" srcOrd="2" destOrd="0" presId="urn:microsoft.com/office/officeart/2017/3/layout/DropPinTimeline"/>
    <dgm:cxn modelId="{AFAB6DD3-3CFF-4077-B147-D8CF6080E39A}" type="presParOf" srcId="{B6BFE056-7BD2-4407-B7BC-BB581C34D5F1}" destId="{687439E9-7BE2-4A78-A570-C18EB1166FB2}" srcOrd="0" destOrd="0" presId="urn:microsoft.com/office/officeart/2017/3/layout/DropPinTimeline"/>
    <dgm:cxn modelId="{99BA752C-E283-44AE-95C8-CA5E6CB1F7BC}" type="presParOf" srcId="{B6BFE056-7BD2-4407-B7BC-BB581C34D5F1}" destId="{4AD4F8B0-EC64-433D-BD7A-249AC7A680A5}" srcOrd="1" destOrd="0" presId="urn:microsoft.com/office/officeart/2017/3/layout/DropPinTimeline"/>
    <dgm:cxn modelId="{21342F98-6EA5-43D5-8FBE-574F9B5144B2}" type="presParOf" srcId="{4AD4F8B0-EC64-433D-BD7A-249AC7A680A5}" destId="{5796298C-41E2-4365-996D-7CDBCC7E12D7}" srcOrd="0" destOrd="0" presId="urn:microsoft.com/office/officeart/2017/3/layout/DropPinTimeline"/>
    <dgm:cxn modelId="{35145927-83D3-4AA1-8046-A729D4A9CCF4}" type="presParOf" srcId="{4AD4F8B0-EC64-433D-BD7A-249AC7A680A5}" destId="{80D41732-76B2-445B-B62B-E14B33E7A8C7}" srcOrd="1" destOrd="0" presId="urn:microsoft.com/office/officeart/2017/3/layout/DropPinTimeline"/>
    <dgm:cxn modelId="{5DEDD80E-B4BC-4C1D-9D48-D5258D95DDDF}" type="presParOf" srcId="{B6BFE056-7BD2-4407-B7BC-BB581C34D5F1}" destId="{90CD37E2-105C-4843-97B2-24BFF9E9735C}" srcOrd="2" destOrd="0" presId="urn:microsoft.com/office/officeart/2017/3/layout/DropPinTimeline"/>
    <dgm:cxn modelId="{6C948B44-82EE-4539-8B77-5652E98F2927}" type="presParOf" srcId="{B6BFE056-7BD2-4407-B7BC-BB581C34D5F1}" destId="{4843AE07-237B-4E18-9380-08DC95EEEC45}" srcOrd="3" destOrd="0" presId="urn:microsoft.com/office/officeart/2017/3/layout/DropPinTimeline"/>
    <dgm:cxn modelId="{0C3695A8-272F-4BC7-B49E-CC6706BC2965}" type="presParOf" srcId="{B6BFE056-7BD2-4407-B7BC-BB581C34D5F1}" destId="{D2140009-712D-4A1D-98A1-0C801C601175}" srcOrd="4" destOrd="0" presId="urn:microsoft.com/office/officeart/2017/3/layout/DropPinTimeline"/>
    <dgm:cxn modelId="{91E2FBAB-5C5A-4CC3-A5FC-9E80A80BB518}" type="presParOf" srcId="{B6BFE056-7BD2-4407-B7BC-BB581C34D5F1}" destId="{AEA71C7B-D826-452B-BDFD-25DA3055C16A}" srcOrd="5" destOrd="0" presId="urn:microsoft.com/office/officeart/2017/3/layout/DropPinTimeline"/>
    <dgm:cxn modelId="{21AF5ABC-66E7-427E-9104-040C02B13476}" type="presParOf" srcId="{F607BADF-E601-4D0A-BD52-0A4B453C96BC}" destId="{175E9296-BD72-4D32-A51B-CD3C2579A8C0}" srcOrd="3" destOrd="0" presId="urn:microsoft.com/office/officeart/2017/3/layout/DropPinTimeline"/>
    <dgm:cxn modelId="{F27773D5-B255-41EF-A143-5E2BA1D79A76}" type="presParOf" srcId="{F607BADF-E601-4D0A-BD52-0A4B453C96BC}" destId="{43518263-18AD-45B1-8846-2667E04B7E2C}" srcOrd="4" destOrd="0" presId="urn:microsoft.com/office/officeart/2017/3/layout/DropPinTimeline"/>
    <dgm:cxn modelId="{3E5BC783-9010-448A-A698-D7C8D38B3213}" type="presParOf" srcId="{43518263-18AD-45B1-8846-2667E04B7E2C}" destId="{1EE8F027-D5D1-4AC9-B3D3-D209C7892B18}" srcOrd="0" destOrd="0" presId="urn:microsoft.com/office/officeart/2017/3/layout/DropPinTimeline"/>
    <dgm:cxn modelId="{F2EA9763-CC28-466A-9E52-C1CD6C1479E1}" type="presParOf" srcId="{43518263-18AD-45B1-8846-2667E04B7E2C}" destId="{DE91D899-C4CB-42D5-A44C-E9FBD2C47BF5}" srcOrd="1" destOrd="0" presId="urn:microsoft.com/office/officeart/2017/3/layout/DropPinTimeline"/>
    <dgm:cxn modelId="{F3AD54EB-1790-4942-87D5-26BCAFD1D673}" type="presParOf" srcId="{DE91D899-C4CB-42D5-A44C-E9FBD2C47BF5}" destId="{2C5383AE-7BA2-4E78-A625-794BF2B87A61}" srcOrd="0" destOrd="0" presId="urn:microsoft.com/office/officeart/2017/3/layout/DropPinTimeline"/>
    <dgm:cxn modelId="{8722AF9F-1B8E-48D0-A4C5-DAE22D86DFF7}" type="presParOf" srcId="{DE91D899-C4CB-42D5-A44C-E9FBD2C47BF5}" destId="{E62AD7D1-9240-41FF-A105-CEE46F566342}" srcOrd="1" destOrd="0" presId="urn:microsoft.com/office/officeart/2017/3/layout/DropPinTimeline"/>
    <dgm:cxn modelId="{F48833CB-BB79-4921-9C57-03879A552B25}" type="presParOf" srcId="{43518263-18AD-45B1-8846-2667E04B7E2C}" destId="{1017973C-0653-4D1E-ABC3-D6C3CB9F9FCE}" srcOrd="2" destOrd="0" presId="urn:microsoft.com/office/officeart/2017/3/layout/DropPinTimeline"/>
    <dgm:cxn modelId="{9D30EBF6-9D06-4A33-9784-734B17F87BDF}" type="presParOf" srcId="{43518263-18AD-45B1-8846-2667E04B7E2C}" destId="{6E0E9A07-5EAD-45E2-9E8B-9903B37BBAEF}" srcOrd="3" destOrd="0" presId="urn:microsoft.com/office/officeart/2017/3/layout/DropPinTimeline"/>
    <dgm:cxn modelId="{AEF6D464-5609-4F54-B2AA-10DA65360597}" type="presParOf" srcId="{43518263-18AD-45B1-8846-2667E04B7E2C}" destId="{0E52A98E-93E4-4CD1-B17C-A42A218B6091}" srcOrd="4" destOrd="0" presId="urn:microsoft.com/office/officeart/2017/3/layout/DropPinTimeline"/>
    <dgm:cxn modelId="{15407FB7-3BB5-4B9C-B613-77ED42217DE0}" type="presParOf" srcId="{43518263-18AD-45B1-8846-2667E04B7E2C}" destId="{DDF4DEEA-BBA7-4320-A4C6-0646A10161CA}" srcOrd="5" destOrd="0" presId="urn:microsoft.com/office/officeart/2017/3/layout/DropPinTimeline"/>
    <dgm:cxn modelId="{8E63450D-17B6-441D-A112-8B489B90C375}" type="presParOf" srcId="{F607BADF-E601-4D0A-BD52-0A4B453C96BC}" destId="{DBF1DB10-0ED3-4096-9AD5-114C3478FD9C}" srcOrd="5" destOrd="0" presId="urn:microsoft.com/office/officeart/2017/3/layout/DropPinTimeline"/>
    <dgm:cxn modelId="{A6BE2795-211D-4BEA-BF63-7AA086E3F077}" type="presParOf" srcId="{F607BADF-E601-4D0A-BD52-0A4B453C96BC}" destId="{0821A315-20F9-488C-A90E-49FFE8604B98}" srcOrd="6" destOrd="0" presId="urn:microsoft.com/office/officeart/2017/3/layout/DropPinTimeline"/>
    <dgm:cxn modelId="{7FAF17DE-A3F3-49B2-B8B1-980641608084}" type="presParOf" srcId="{0821A315-20F9-488C-A90E-49FFE8604B98}" destId="{9AA9B3D8-8D77-4580-A316-89AEE1A6ED40}" srcOrd="0" destOrd="0" presId="urn:microsoft.com/office/officeart/2017/3/layout/DropPinTimeline"/>
    <dgm:cxn modelId="{4E096246-DA66-4C30-BD61-504B1876B40D}" type="presParOf" srcId="{0821A315-20F9-488C-A90E-49FFE8604B98}" destId="{705B93DC-4320-45E0-8823-06536675E8A2}" srcOrd="1" destOrd="0" presId="urn:microsoft.com/office/officeart/2017/3/layout/DropPinTimeline"/>
    <dgm:cxn modelId="{43788B94-41AC-4231-961E-5CCFBCE8BF58}" type="presParOf" srcId="{705B93DC-4320-45E0-8823-06536675E8A2}" destId="{3F2C7271-1B55-4F02-B510-FFBF9DC1CE20}" srcOrd="0" destOrd="0" presId="urn:microsoft.com/office/officeart/2017/3/layout/DropPinTimeline"/>
    <dgm:cxn modelId="{F3DA414C-2A46-4160-B2B2-021CEA7734A2}" type="presParOf" srcId="{705B93DC-4320-45E0-8823-06536675E8A2}" destId="{B57BC3E4-DB9D-4179-9A63-927A80371F82}" srcOrd="1" destOrd="0" presId="urn:microsoft.com/office/officeart/2017/3/layout/DropPinTimeline"/>
    <dgm:cxn modelId="{0C0DB2A0-15C8-4607-82BE-1500D2304132}" type="presParOf" srcId="{0821A315-20F9-488C-A90E-49FFE8604B98}" destId="{F3583D62-FB67-46FE-BC8C-F759FF6B20DD}" srcOrd="2" destOrd="0" presId="urn:microsoft.com/office/officeart/2017/3/layout/DropPinTimeline"/>
    <dgm:cxn modelId="{73069C8B-F62D-43DF-95A4-B7C744303887}" type="presParOf" srcId="{0821A315-20F9-488C-A90E-49FFE8604B98}" destId="{A90BB8FF-2A5E-494B-8A9C-F0649F4899D8}" srcOrd="3" destOrd="0" presId="urn:microsoft.com/office/officeart/2017/3/layout/DropPinTimeline"/>
    <dgm:cxn modelId="{A946BBA5-31E6-4DB2-A442-EED5CD8EE928}" type="presParOf" srcId="{0821A315-20F9-488C-A90E-49FFE8604B98}" destId="{8689C252-8B8F-410C-B05C-5A2DD5053358}" srcOrd="4" destOrd="0" presId="urn:microsoft.com/office/officeart/2017/3/layout/DropPinTimeline"/>
    <dgm:cxn modelId="{AE115D43-383B-40BD-873F-AC73F882E4C4}" type="presParOf" srcId="{0821A315-20F9-488C-A90E-49FFE8604B98}" destId="{92B2A673-AA0E-4E9C-A800-070F59A0B11A}"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C22541D-34B3-4396-9850-72D858F16E51}" type="doc">
      <dgm:prSet loTypeId="urn:microsoft.com/office/officeart/2016/7/layout/LinearBlockProcessNumbered" loCatId="process" qsTypeId="urn:microsoft.com/office/officeart/2005/8/quickstyle/simple4" qsCatId="simple" csTypeId="urn:microsoft.com/office/officeart/2005/8/colors/accent3_2" csCatId="accent3" phldr="1"/>
      <dgm:spPr/>
      <dgm:t>
        <a:bodyPr/>
        <a:lstStyle/>
        <a:p>
          <a:endParaRPr lang="en-US"/>
        </a:p>
      </dgm:t>
    </dgm:pt>
    <dgm:pt modelId="{17B8C787-7494-4125-B60C-965AA7B5AAAA}">
      <dgm:prSet custT="1"/>
      <dgm:spPr/>
      <dgm:t>
        <a:bodyPr/>
        <a:lstStyle/>
        <a:p>
          <a:pPr algn="ctr" rtl="0"/>
          <a:r>
            <a:rPr lang="en-IE" sz="2000" b="0" i="0" baseline="0" dirty="0"/>
            <a:t>Registration on Employer Portal</a:t>
          </a:r>
          <a:r>
            <a:rPr lang="en-IE" sz="2000" b="0" i="0" baseline="0" dirty="0">
              <a:latin typeface="Zurich Sans Medium"/>
            </a:rPr>
            <a:t> required</a:t>
          </a:r>
          <a:endParaRPr lang="en-IE" sz="2000" b="0" i="0" baseline="0" dirty="0"/>
        </a:p>
      </dgm:t>
    </dgm:pt>
    <dgm:pt modelId="{3B1A8579-2A54-4DE8-84DE-DCC361311C40}" type="parTrans" cxnId="{16511A8C-C490-4D99-AAB2-1EA52E3936A1}">
      <dgm:prSet/>
      <dgm:spPr/>
      <dgm:t>
        <a:bodyPr/>
        <a:lstStyle/>
        <a:p>
          <a:endParaRPr lang="en-US"/>
        </a:p>
      </dgm:t>
    </dgm:pt>
    <dgm:pt modelId="{DDD8DA85-EC2E-4570-B9C9-B3EA6E6538A3}" type="sibTrans" cxnId="{16511A8C-C490-4D99-AAB2-1EA52E3936A1}">
      <dgm:prSet phldrT="01"/>
      <dgm:spPr/>
      <dgm:t>
        <a:bodyPr/>
        <a:lstStyle/>
        <a:p>
          <a:pPr algn="ctr"/>
          <a:r>
            <a:rPr lang="en-US" dirty="0">
              <a:latin typeface="Ogg" panose="02090504080706030203" pitchFamily="18" charset="0"/>
            </a:rPr>
            <a:t>1.</a:t>
          </a:r>
        </a:p>
      </dgm:t>
    </dgm:pt>
    <dgm:pt modelId="{00834535-7F8A-48FF-A973-77C738D63849}">
      <dgm:prSet custT="1"/>
      <dgm:spPr/>
      <dgm:t>
        <a:bodyPr/>
        <a:lstStyle/>
        <a:p>
          <a:pPr algn="ctr"/>
          <a:r>
            <a:rPr lang="en-IE" sz="2000" b="0" i="0" baseline="0" dirty="0"/>
            <a:t>Payroll Software updates needed before AE goes live</a:t>
          </a:r>
          <a:endParaRPr lang="en-US" sz="2000" dirty="0"/>
        </a:p>
      </dgm:t>
    </dgm:pt>
    <dgm:pt modelId="{EF660ED0-F806-48A2-A3D6-3B171F1DB5DE}" type="parTrans" cxnId="{F851A83A-EC19-418B-B5CA-3E58CB4A6C75}">
      <dgm:prSet/>
      <dgm:spPr/>
      <dgm:t>
        <a:bodyPr/>
        <a:lstStyle/>
        <a:p>
          <a:endParaRPr lang="en-US"/>
        </a:p>
      </dgm:t>
    </dgm:pt>
    <dgm:pt modelId="{C9AB73E6-C1D5-4831-AFCD-B19D1BD38D5E}" type="sibTrans" cxnId="{F851A83A-EC19-418B-B5CA-3E58CB4A6C75}">
      <dgm:prSet phldrT="03"/>
      <dgm:spPr/>
      <dgm:t>
        <a:bodyPr/>
        <a:lstStyle/>
        <a:p>
          <a:pPr algn="ctr"/>
          <a:r>
            <a:rPr lang="en-US" dirty="0">
              <a:latin typeface="Ogg" panose="02090504080706030203" pitchFamily="18" charset="0"/>
            </a:rPr>
            <a:t>3.</a:t>
          </a:r>
        </a:p>
      </dgm:t>
    </dgm:pt>
    <dgm:pt modelId="{AFB50E3C-3B45-430E-AAD2-535E1FE15558}">
      <dgm:prSet custT="1"/>
      <dgm:spPr/>
      <dgm:t>
        <a:bodyPr/>
        <a:lstStyle/>
        <a:p>
          <a:pPr algn="ctr"/>
          <a:r>
            <a:rPr lang="en-IE" sz="1900" b="0" i="0" baseline="0" dirty="0"/>
            <a:t>Income from multiple employments is considered for auto-enrolment</a:t>
          </a:r>
        </a:p>
      </dgm:t>
    </dgm:pt>
    <dgm:pt modelId="{9F7B3D6C-AE60-4AEE-8518-9674EDC5F2E1}" type="parTrans" cxnId="{05F391ED-88C9-4E2B-BC25-3639F7865DEC}">
      <dgm:prSet/>
      <dgm:spPr/>
      <dgm:t>
        <a:bodyPr/>
        <a:lstStyle/>
        <a:p>
          <a:endParaRPr lang="en-IE"/>
        </a:p>
      </dgm:t>
    </dgm:pt>
    <dgm:pt modelId="{A8CA3606-6AE9-4BAB-8C9E-0AB7556AE22C}" type="sibTrans" cxnId="{05F391ED-88C9-4E2B-BC25-3639F7865DEC}">
      <dgm:prSet phldrT="02"/>
      <dgm:spPr/>
      <dgm:t>
        <a:bodyPr/>
        <a:lstStyle/>
        <a:p>
          <a:pPr algn="ctr"/>
          <a:r>
            <a:rPr lang="en-IE" dirty="0">
              <a:latin typeface="Ogg" panose="02090504080706030203" pitchFamily="18" charset="0"/>
            </a:rPr>
            <a:t>2.</a:t>
          </a:r>
        </a:p>
      </dgm:t>
    </dgm:pt>
    <dgm:pt modelId="{5CDDE1EA-A896-4902-A8EA-7985CE56721C}">
      <dgm:prSet/>
      <dgm:spPr/>
      <dgm:t>
        <a:bodyPr/>
        <a:lstStyle/>
        <a:p>
          <a:pPr algn="ctr"/>
          <a:r>
            <a:rPr lang="en-IE" b="0" i="0" baseline="0" dirty="0"/>
            <a:t>Staff must be informed of AE Membership</a:t>
          </a:r>
          <a:endParaRPr lang="en-US" dirty="0"/>
        </a:p>
      </dgm:t>
    </dgm:pt>
    <dgm:pt modelId="{5CE5647A-1ED4-42C6-89DF-7026ADCE518A}" type="parTrans" cxnId="{60C17490-855E-4EB3-A5B7-65EDF3CB14A4}">
      <dgm:prSet/>
      <dgm:spPr/>
      <dgm:t>
        <a:bodyPr/>
        <a:lstStyle/>
        <a:p>
          <a:endParaRPr lang="en-IE"/>
        </a:p>
      </dgm:t>
    </dgm:pt>
    <dgm:pt modelId="{662294D6-FAA7-43F5-A80D-61660F440EEF}" type="sibTrans" cxnId="{60C17490-855E-4EB3-A5B7-65EDF3CB14A4}">
      <dgm:prSet phldrT="04"/>
      <dgm:spPr/>
      <dgm:t>
        <a:bodyPr/>
        <a:lstStyle/>
        <a:p>
          <a:pPr algn="ctr"/>
          <a:r>
            <a:rPr lang="en-IE" dirty="0">
              <a:latin typeface="Ogg" panose="02090504080706030203" pitchFamily="18" charset="0"/>
            </a:rPr>
            <a:t>4.</a:t>
          </a:r>
        </a:p>
      </dgm:t>
    </dgm:pt>
    <dgm:pt modelId="{CDC5DF7E-15E2-4CA9-8370-8D989D5664B5}" type="pres">
      <dgm:prSet presAssocID="{6C22541D-34B3-4396-9850-72D858F16E51}" presName="Name0" presStyleCnt="0">
        <dgm:presLayoutVars>
          <dgm:animLvl val="lvl"/>
          <dgm:resizeHandles val="exact"/>
        </dgm:presLayoutVars>
      </dgm:prSet>
      <dgm:spPr/>
    </dgm:pt>
    <dgm:pt modelId="{618843F8-DF6C-4CE6-A54F-41120E7A1A90}" type="pres">
      <dgm:prSet presAssocID="{17B8C787-7494-4125-B60C-965AA7B5AAAA}" presName="compositeNode" presStyleCnt="0">
        <dgm:presLayoutVars>
          <dgm:bulletEnabled val="1"/>
        </dgm:presLayoutVars>
      </dgm:prSet>
      <dgm:spPr/>
    </dgm:pt>
    <dgm:pt modelId="{D261193B-467D-4EA4-8893-BC0A31943616}" type="pres">
      <dgm:prSet presAssocID="{17B8C787-7494-4125-B60C-965AA7B5AAAA}" presName="bgRect" presStyleLbl="alignNode1" presStyleIdx="0" presStyleCnt="4" custScaleY="134380"/>
      <dgm:spPr/>
    </dgm:pt>
    <dgm:pt modelId="{293929B3-4FF5-4234-93E8-8D3007EEF554}" type="pres">
      <dgm:prSet presAssocID="{DDD8DA85-EC2E-4570-B9C9-B3EA6E6538A3}" presName="sibTransNodeRect" presStyleLbl="alignNode1" presStyleIdx="0" presStyleCnt="4" custLinFactNeighborX="-51" custLinFactNeighborY="-22691">
        <dgm:presLayoutVars>
          <dgm:chMax val="0"/>
          <dgm:bulletEnabled val="1"/>
        </dgm:presLayoutVars>
      </dgm:prSet>
      <dgm:spPr/>
    </dgm:pt>
    <dgm:pt modelId="{F5503DFE-157E-4AF4-8CD1-758714882D11}" type="pres">
      <dgm:prSet presAssocID="{17B8C787-7494-4125-B60C-965AA7B5AAAA}" presName="nodeRect" presStyleLbl="alignNode1" presStyleIdx="0" presStyleCnt="4">
        <dgm:presLayoutVars>
          <dgm:bulletEnabled val="1"/>
        </dgm:presLayoutVars>
      </dgm:prSet>
      <dgm:spPr/>
    </dgm:pt>
    <dgm:pt modelId="{38F316F5-A669-42E7-97A7-8BB7FE83D4A3}" type="pres">
      <dgm:prSet presAssocID="{DDD8DA85-EC2E-4570-B9C9-B3EA6E6538A3}" presName="sibTrans" presStyleCnt="0"/>
      <dgm:spPr/>
    </dgm:pt>
    <dgm:pt modelId="{53D9D6FD-3386-4D0C-A994-4F3ADB9470CE}" type="pres">
      <dgm:prSet presAssocID="{AFB50E3C-3B45-430E-AAD2-535E1FE15558}" presName="compositeNode" presStyleCnt="0">
        <dgm:presLayoutVars>
          <dgm:bulletEnabled val="1"/>
        </dgm:presLayoutVars>
      </dgm:prSet>
      <dgm:spPr/>
    </dgm:pt>
    <dgm:pt modelId="{89E318A6-2425-49B3-B3D0-EA46C5D8517F}" type="pres">
      <dgm:prSet presAssocID="{AFB50E3C-3B45-430E-AAD2-535E1FE15558}" presName="bgRect" presStyleLbl="alignNode1" presStyleIdx="1" presStyleCnt="4" custScaleX="103696" custScaleY="134380"/>
      <dgm:spPr/>
    </dgm:pt>
    <dgm:pt modelId="{BE8C5337-7947-4E2D-81FC-37058F7BAAF7}" type="pres">
      <dgm:prSet presAssocID="{A8CA3606-6AE9-4BAB-8C9E-0AB7556AE22C}" presName="sibTransNodeRect" presStyleLbl="alignNode1" presStyleIdx="1" presStyleCnt="4" custLinFactNeighborX="2887" custLinFactNeighborY="-22691">
        <dgm:presLayoutVars>
          <dgm:chMax val="0"/>
          <dgm:bulletEnabled val="1"/>
        </dgm:presLayoutVars>
      </dgm:prSet>
      <dgm:spPr/>
    </dgm:pt>
    <dgm:pt modelId="{096C2B91-D10D-458F-93EE-80D46415BCAA}" type="pres">
      <dgm:prSet presAssocID="{AFB50E3C-3B45-430E-AAD2-535E1FE15558}" presName="nodeRect" presStyleLbl="alignNode1" presStyleIdx="1" presStyleCnt="4">
        <dgm:presLayoutVars>
          <dgm:bulletEnabled val="1"/>
        </dgm:presLayoutVars>
      </dgm:prSet>
      <dgm:spPr/>
    </dgm:pt>
    <dgm:pt modelId="{CE02C176-7D45-4CFD-88A8-6E72ED5A8CAF}" type="pres">
      <dgm:prSet presAssocID="{A8CA3606-6AE9-4BAB-8C9E-0AB7556AE22C}" presName="sibTrans" presStyleCnt="0"/>
      <dgm:spPr/>
    </dgm:pt>
    <dgm:pt modelId="{00559E11-C59B-43F4-A42B-A5D977BBF79E}" type="pres">
      <dgm:prSet presAssocID="{00834535-7F8A-48FF-A973-77C738D63849}" presName="compositeNode" presStyleCnt="0">
        <dgm:presLayoutVars>
          <dgm:bulletEnabled val="1"/>
        </dgm:presLayoutVars>
      </dgm:prSet>
      <dgm:spPr/>
    </dgm:pt>
    <dgm:pt modelId="{A4657676-670D-4296-B16C-A017128566D8}" type="pres">
      <dgm:prSet presAssocID="{00834535-7F8A-48FF-A973-77C738D63849}" presName="bgRect" presStyleLbl="alignNode1" presStyleIdx="2" presStyleCnt="4" custScaleY="134380"/>
      <dgm:spPr/>
    </dgm:pt>
    <dgm:pt modelId="{060CD004-D6D7-4355-9B59-98A01EE19E97}" type="pres">
      <dgm:prSet presAssocID="{C9AB73E6-C1D5-4831-AFCD-B19D1BD38D5E}" presName="sibTransNodeRect" presStyleLbl="alignNode1" presStyleIdx="2" presStyleCnt="4" custLinFactNeighborX="1027" custLinFactNeighborY="-22691">
        <dgm:presLayoutVars>
          <dgm:chMax val="0"/>
          <dgm:bulletEnabled val="1"/>
        </dgm:presLayoutVars>
      </dgm:prSet>
      <dgm:spPr/>
    </dgm:pt>
    <dgm:pt modelId="{60BB75AA-6B3D-40C0-B0C2-577011E41A46}" type="pres">
      <dgm:prSet presAssocID="{00834535-7F8A-48FF-A973-77C738D63849}" presName="nodeRect" presStyleLbl="alignNode1" presStyleIdx="2" presStyleCnt="4">
        <dgm:presLayoutVars>
          <dgm:bulletEnabled val="1"/>
        </dgm:presLayoutVars>
      </dgm:prSet>
      <dgm:spPr/>
    </dgm:pt>
    <dgm:pt modelId="{EF1E32D2-F4C7-4453-BC5D-7E6A5C222A79}" type="pres">
      <dgm:prSet presAssocID="{C9AB73E6-C1D5-4831-AFCD-B19D1BD38D5E}" presName="sibTrans" presStyleCnt="0"/>
      <dgm:spPr/>
    </dgm:pt>
    <dgm:pt modelId="{8722E58A-4C90-4F6A-B99B-80313CB33E98}" type="pres">
      <dgm:prSet presAssocID="{5CDDE1EA-A896-4902-A8EA-7985CE56721C}" presName="compositeNode" presStyleCnt="0">
        <dgm:presLayoutVars>
          <dgm:bulletEnabled val="1"/>
        </dgm:presLayoutVars>
      </dgm:prSet>
      <dgm:spPr/>
    </dgm:pt>
    <dgm:pt modelId="{FC7F63A6-6EA3-474A-BF0D-5E3E0305E983}" type="pres">
      <dgm:prSet presAssocID="{5CDDE1EA-A896-4902-A8EA-7985CE56721C}" presName="bgRect" presStyleLbl="alignNode1" presStyleIdx="3" presStyleCnt="4" custScaleY="134380"/>
      <dgm:spPr/>
    </dgm:pt>
    <dgm:pt modelId="{F1C1E27A-A578-4C27-A4BA-46F515262FCB}" type="pres">
      <dgm:prSet presAssocID="{662294D6-FAA7-43F5-A80D-61660F440EEF}" presName="sibTransNodeRect" presStyleLbl="alignNode1" presStyleIdx="3" presStyleCnt="4" custLinFactNeighborX="154" custLinFactNeighborY="-23615">
        <dgm:presLayoutVars>
          <dgm:chMax val="0"/>
          <dgm:bulletEnabled val="1"/>
        </dgm:presLayoutVars>
      </dgm:prSet>
      <dgm:spPr/>
    </dgm:pt>
    <dgm:pt modelId="{1D8C03A1-AE76-4D2E-A6B2-4BA7E1133367}" type="pres">
      <dgm:prSet presAssocID="{5CDDE1EA-A896-4902-A8EA-7985CE56721C}" presName="nodeRect" presStyleLbl="alignNode1" presStyleIdx="3" presStyleCnt="4">
        <dgm:presLayoutVars>
          <dgm:bulletEnabled val="1"/>
        </dgm:presLayoutVars>
      </dgm:prSet>
      <dgm:spPr/>
    </dgm:pt>
  </dgm:ptLst>
  <dgm:cxnLst>
    <dgm:cxn modelId="{42F5E601-77B4-4399-8880-EA7671CB72B0}" type="presOf" srcId="{5CDDE1EA-A896-4902-A8EA-7985CE56721C}" destId="{1D8C03A1-AE76-4D2E-A6B2-4BA7E1133367}" srcOrd="1" destOrd="0" presId="urn:microsoft.com/office/officeart/2016/7/layout/LinearBlockProcessNumbered"/>
    <dgm:cxn modelId="{A7B8C40E-3CA6-46EB-AC3E-AF7C9D697F60}" type="presOf" srcId="{17B8C787-7494-4125-B60C-965AA7B5AAAA}" destId="{F5503DFE-157E-4AF4-8CD1-758714882D11}" srcOrd="1" destOrd="0" presId="urn:microsoft.com/office/officeart/2016/7/layout/LinearBlockProcessNumbered"/>
    <dgm:cxn modelId="{8AB2C01A-FF82-4E49-A3F1-0CC619DDAFED}" type="presOf" srcId="{662294D6-FAA7-43F5-A80D-61660F440EEF}" destId="{F1C1E27A-A578-4C27-A4BA-46F515262FCB}" srcOrd="0" destOrd="0" presId="urn:microsoft.com/office/officeart/2016/7/layout/LinearBlockProcessNumbered"/>
    <dgm:cxn modelId="{22D35C29-BEB3-4162-A316-B48F321CE777}" type="presOf" srcId="{00834535-7F8A-48FF-A973-77C738D63849}" destId="{60BB75AA-6B3D-40C0-B0C2-577011E41A46}" srcOrd="1" destOrd="0" presId="urn:microsoft.com/office/officeart/2016/7/layout/LinearBlockProcessNumbered"/>
    <dgm:cxn modelId="{F851A83A-EC19-418B-B5CA-3E58CB4A6C75}" srcId="{6C22541D-34B3-4396-9850-72D858F16E51}" destId="{00834535-7F8A-48FF-A973-77C738D63849}" srcOrd="2" destOrd="0" parTransId="{EF660ED0-F806-48A2-A3D6-3B171F1DB5DE}" sibTransId="{C9AB73E6-C1D5-4831-AFCD-B19D1BD38D5E}"/>
    <dgm:cxn modelId="{872FBE44-1762-4BC7-978C-A897C7EAFDCC}" type="presOf" srcId="{00834535-7F8A-48FF-A973-77C738D63849}" destId="{A4657676-670D-4296-B16C-A017128566D8}" srcOrd="0" destOrd="0" presId="urn:microsoft.com/office/officeart/2016/7/layout/LinearBlockProcessNumbered"/>
    <dgm:cxn modelId="{D54AFD68-B1CB-4812-B5A3-6EA83B9ECC6E}" type="presOf" srcId="{6C22541D-34B3-4396-9850-72D858F16E51}" destId="{CDC5DF7E-15E2-4CA9-8370-8D989D5664B5}" srcOrd="0" destOrd="0" presId="urn:microsoft.com/office/officeart/2016/7/layout/LinearBlockProcessNumbered"/>
    <dgm:cxn modelId="{03677F7D-6BCE-46AA-91D9-897CC752664B}" type="presOf" srcId="{C9AB73E6-C1D5-4831-AFCD-B19D1BD38D5E}" destId="{060CD004-D6D7-4355-9B59-98A01EE19E97}" srcOrd="0" destOrd="0" presId="urn:microsoft.com/office/officeart/2016/7/layout/LinearBlockProcessNumbered"/>
    <dgm:cxn modelId="{16511A8C-C490-4D99-AAB2-1EA52E3936A1}" srcId="{6C22541D-34B3-4396-9850-72D858F16E51}" destId="{17B8C787-7494-4125-B60C-965AA7B5AAAA}" srcOrd="0" destOrd="0" parTransId="{3B1A8579-2A54-4DE8-84DE-DCC361311C40}" sibTransId="{DDD8DA85-EC2E-4570-B9C9-B3EA6E6538A3}"/>
    <dgm:cxn modelId="{60C17490-855E-4EB3-A5B7-65EDF3CB14A4}" srcId="{6C22541D-34B3-4396-9850-72D858F16E51}" destId="{5CDDE1EA-A896-4902-A8EA-7985CE56721C}" srcOrd="3" destOrd="0" parTransId="{5CE5647A-1ED4-42C6-89DF-7026ADCE518A}" sibTransId="{662294D6-FAA7-43F5-A80D-61660F440EEF}"/>
    <dgm:cxn modelId="{DB4D7790-2AFF-4081-8C39-BBDCA3A9DC87}" type="presOf" srcId="{A8CA3606-6AE9-4BAB-8C9E-0AB7556AE22C}" destId="{BE8C5337-7947-4E2D-81FC-37058F7BAAF7}" srcOrd="0" destOrd="0" presId="urn:microsoft.com/office/officeart/2016/7/layout/LinearBlockProcessNumbered"/>
    <dgm:cxn modelId="{62A1BB97-D59E-46A0-8D69-22A9674A4F7A}" type="presOf" srcId="{17B8C787-7494-4125-B60C-965AA7B5AAAA}" destId="{D261193B-467D-4EA4-8893-BC0A31943616}" srcOrd="0" destOrd="0" presId="urn:microsoft.com/office/officeart/2016/7/layout/LinearBlockProcessNumbered"/>
    <dgm:cxn modelId="{87517BA5-72DF-4C58-9F9A-C750DF67AB14}" type="presOf" srcId="{DDD8DA85-EC2E-4570-B9C9-B3EA6E6538A3}" destId="{293929B3-4FF5-4234-93E8-8D3007EEF554}" srcOrd="0" destOrd="0" presId="urn:microsoft.com/office/officeart/2016/7/layout/LinearBlockProcessNumbered"/>
    <dgm:cxn modelId="{106F60B6-DDB6-49F3-AFAF-1FD1A412F5C3}" type="presOf" srcId="{AFB50E3C-3B45-430E-AAD2-535E1FE15558}" destId="{096C2B91-D10D-458F-93EE-80D46415BCAA}" srcOrd="1" destOrd="0" presId="urn:microsoft.com/office/officeart/2016/7/layout/LinearBlockProcessNumbered"/>
    <dgm:cxn modelId="{394F4EC6-BA22-418C-8B06-7B8D9C9F2C74}" type="presOf" srcId="{5CDDE1EA-A896-4902-A8EA-7985CE56721C}" destId="{FC7F63A6-6EA3-474A-BF0D-5E3E0305E983}" srcOrd="0" destOrd="0" presId="urn:microsoft.com/office/officeart/2016/7/layout/LinearBlockProcessNumbered"/>
    <dgm:cxn modelId="{05F391ED-88C9-4E2B-BC25-3639F7865DEC}" srcId="{6C22541D-34B3-4396-9850-72D858F16E51}" destId="{AFB50E3C-3B45-430E-AAD2-535E1FE15558}" srcOrd="1" destOrd="0" parTransId="{9F7B3D6C-AE60-4AEE-8518-9674EDC5F2E1}" sibTransId="{A8CA3606-6AE9-4BAB-8C9E-0AB7556AE22C}"/>
    <dgm:cxn modelId="{1BC10BF1-D689-4AC5-92EC-AC399CA71D2C}" type="presOf" srcId="{AFB50E3C-3B45-430E-AAD2-535E1FE15558}" destId="{89E318A6-2425-49B3-B3D0-EA46C5D8517F}" srcOrd="0" destOrd="0" presId="urn:microsoft.com/office/officeart/2016/7/layout/LinearBlockProcessNumbered"/>
    <dgm:cxn modelId="{3321B6BD-EEFA-4AF1-B51C-BF48A9A27613}" type="presParOf" srcId="{CDC5DF7E-15E2-4CA9-8370-8D989D5664B5}" destId="{618843F8-DF6C-4CE6-A54F-41120E7A1A90}" srcOrd="0" destOrd="0" presId="urn:microsoft.com/office/officeart/2016/7/layout/LinearBlockProcessNumbered"/>
    <dgm:cxn modelId="{ED5560E6-33E6-4A34-B7E1-4209EA3E586F}" type="presParOf" srcId="{618843F8-DF6C-4CE6-A54F-41120E7A1A90}" destId="{D261193B-467D-4EA4-8893-BC0A31943616}" srcOrd="0" destOrd="0" presId="urn:microsoft.com/office/officeart/2016/7/layout/LinearBlockProcessNumbered"/>
    <dgm:cxn modelId="{8301EF38-BEB1-4FD0-A5FD-EDB6F777899E}" type="presParOf" srcId="{618843F8-DF6C-4CE6-A54F-41120E7A1A90}" destId="{293929B3-4FF5-4234-93E8-8D3007EEF554}" srcOrd="1" destOrd="0" presId="urn:microsoft.com/office/officeart/2016/7/layout/LinearBlockProcessNumbered"/>
    <dgm:cxn modelId="{E9E04CE8-2D4B-42E2-A7DF-93E1FE7D1389}" type="presParOf" srcId="{618843F8-DF6C-4CE6-A54F-41120E7A1A90}" destId="{F5503DFE-157E-4AF4-8CD1-758714882D11}" srcOrd="2" destOrd="0" presId="urn:microsoft.com/office/officeart/2016/7/layout/LinearBlockProcessNumbered"/>
    <dgm:cxn modelId="{FE81A55E-ADA4-4E34-B6C0-F446B81127FF}" type="presParOf" srcId="{CDC5DF7E-15E2-4CA9-8370-8D989D5664B5}" destId="{38F316F5-A669-42E7-97A7-8BB7FE83D4A3}" srcOrd="1" destOrd="0" presId="urn:microsoft.com/office/officeart/2016/7/layout/LinearBlockProcessNumbered"/>
    <dgm:cxn modelId="{1DB76721-C7FD-4648-8EEA-C5545994A9FC}" type="presParOf" srcId="{CDC5DF7E-15E2-4CA9-8370-8D989D5664B5}" destId="{53D9D6FD-3386-4D0C-A994-4F3ADB9470CE}" srcOrd="2" destOrd="0" presId="urn:microsoft.com/office/officeart/2016/7/layout/LinearBlockProcessNumbered"/>
    <dgm:cxn modelId="{2C3EF7FB-5DF8-4741-9CB5-64F22A1679D2}" type="presParOf" srcId="{53D9D6FD-3386-4D0C-A994-4F3ADB9470CE}" destId="{89E318A6-2425-49B3-B3D0-EA46C5D8517F}" srcOrd="0" destOrd="0" presId="urn:microsoft.com/office/officeart/2016/7/layout/LinearBlockProcessNumbered"/>
    <dgm:cxn modelId="{6B246F80-6F5F-4164-8CCE-2BD9114475B6}" type="presParOf" srcId="{53D9D6FD-3386-4D0C-A994-4F3ADB9470CE}" destId="{BE8C5337-7947-4E2D-81FC-37058F7BAAF7}" srcOrd="1" destOrd="0" presId="urn:microsoft.com/office/officeart/2016/7/layout/LinearBlockProcessNumbered"/>
    <dgm:cxn modelId="{1F783587-D9EF-4B54-BCBF-1E0DE5F5AC15}" type="presParOf" srcId="{53D9D6FD-3386-4D0C-A994-4F3ADB9470CE}" destId="{096C2B91-D10D-458F-93EE-80D46415BCAA}" srcOrd="2" destOrd="0" presId="urn:microsoft.com/office/officeart/2016/7/layout/LinearBlockProcessNumbered"/>
    <dgm:cxn modelId="{607E15BC-23BC-4226-991B-3DCBEB73E90C}" type="presParOf" srcId="{CDC5DF7E-15E2-4CA9-8370-8D989D5664B5}" destId="{CE02C176-7D45-4CFD-88A8-6E72ED5A8CAF}" srcOrd="3" destOrd="0" presId="urn:microsoft.com/office/officeart/2016/7/layout/LinearBlockProcessNumbered"/>
    <dgm:cxn modelId="{E2A9BAAC-C03C-4AD1-B68B-967503E73917}" type="presParOf" srcId="{CDC5DF7E-15E2-4CA9-8370-8D989D5664B5}" destId="{00559E11-C59B-43F4-A42B-A5D977BBF79E}" srcOrd="4" destOrd="0" presId="urn:microsoft.com/office/officeart/2016/7/layout/LinearBlockProcessNumbered"/>
    <dgm:cxn modelId="{1263707B-A4EC-400F-B7BC-77492E30E6F7}" type="presParOf" srcId="{00559E11-C59B-43F4-A42B-A5D977BBF79E}" destId="{A4657676-670D-4296-B16C-A017128566D8}" srcOrd="0" destOrd="0" presId="urn:microsoft.com/office/officeart/2016/7/layout/LinearBlockProcessNumbered"/>
    <dgm:cxn modelId="{E61B22DB-96AB-4423-B058-5D9000E5B806}" type="presParOf" srcId="{00559E11-C59B-43F4-A42B-A5D977BBF79E}" destId="{060CD004-D6D7-4355-9B59-98A01EE19E97}" srcOrd="1" destOrd="0" presId="urn:microsoft.com/office/officeart/2016/7/layout/LinearBlockProcessNumbered"/>
    <dgm:cxn modelId="{A97F4D8B-A24F-459B-9BC5-E5310ADEC1B0}" type="presParOf" srcId="{00559E11-C59B-43F4-A42B-A5D977BBF79E}" destId="{60BB75AA-6B3D-40C0-B0C2-577011E41A46}" srcOrd="2" destOrd="0" presId="urn:microsoft.com/office/officeart/2016/7/layout/LinearBlockProcessNumbered"/>
    <dgm:cxn modelId="{645EA73E-A862-4E7F-9177-F66D7C521812}" type="presParOf" srcId="{CDC5DF7E-15E2-4CA9-8370-8D989D5664B5}" destId="{EF1E32D2-F4C7-4453-BC5D-7E6A5C222A79}" srcOrd="5" destOrd="0" presId="urn:microsoft.com/office/officeart/2016/7/layout/LinearBlockProcessNumbered"/>
    <dgm:cxn modelId="{9EB1D918-8BB3-4FD1-A767-73665AE533C7}" type="presParOf" srcId="{CDC5DF7E-15E2-4CA9-8370-8D989D5664B5}" destId="{8722E58A-4C90-4F6A-B99B-80313CB33E98}" srcOrd="6" destOrd="0" presId="urn:microsoft.com/office/officeart/2016/7/layout/LinearBlockProcessNumbered"/>
    <dgm:cxn modelId="{97A59031-A65C-44E7-9335-0C77B369760A}" type="presParOf" srcId="{8722E58A-4C90-4F6A-B99B-80313CB33E98}" destId="{FC7F63A6-6EA3-474A-BF0D-5E3E0305E983}" srcOrd="0" destOrd="0" presId="urn:microsoft.com/office/officeart/2016/7/layout/LinearBlockProcessNumbered"/>
    <dgm:cxn modelId="{771E71AA-9ADB-4D1B-A24C-4BA1F6760B0F}" type="presParOf" srcId="{8722E58A-4C90-4F6A-B99B-80313CB33E98}" destId="{F1C1E27A-A578-4C27-A4BA-46F515262FCB}" srcOrd="1" destOrd="0" presId="urn:microsoft.com/office/officeart/2016/7/layout/LinearBlockProcessNumbered"/>
    <dgm:cxn modelId="{7C0A79C4-F26E-4BE6-9ADA-F49E49B060BE}" type="presParOf" srcId="{8722E58A-4C90-4F6A-B99B-80313CB33E98}" destId="{1D8C03A1-AE76-4D2E-A6B2-4BA7E1133367}" srcOrd="2" destOrd="0" presId="urn:microsoft.com/office/officeart/2016/7/layout/LinearBlockProcessNumbered"/>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425188-4087-4240-9F83-BEEB0198D9A5}">
      <dsp:nvSpPr>
        <dsp:cNvPr id="0" name=""/>
        <dsp:cNvSpPr/>
      </dsp:nvSpPr>
      <dsp:spPr>
        <a:xfrm>
          <a:off x="0" y="2520072"/>
          <a:ext cx="11518145" cy="0"/>
        </a:xfrm>
        <a:prstGeom prst="lin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2A10CF97-437E-491F-B05A-84F10B3C7EC7}">
      <dsp:nvSpPr>
        <dsp:cNvPr id="0" name=""/>
        <dsp:cNvSpPr/>
      </dsp:nvSpPr>
      <dsp:spPr>
        <a:xfrm rot="8100000">
          <a:off x="80825" y="580778"/>
          <a:ext cx="370647" cy="370647"/>
        </a:xfrm>
        <a:prstGeom prst="teardrop">
          <a:avLst>
            <a:gd name="adj" fmla="val 115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EBCF37-4562-4A12-A079-67E4A5FDEDCA}">
      <dsp:nvSpPr>
        <dsp:cNvPr id="0" name=""/>
        <dsp:cNvSpPr/>
      </dsp:nvSpPr>
      <dsp:spPr>
        <a:xfrm>
          <a:off x="122001" y="621953"/>
          <a:ext cx="288296" cy="2882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E6A7AB35-83A8-4072-AA0B-C48C167F4733}">
      <dsp:nvSpPr>
        <dsp:cNvPr id="0" name=""/>
        <dsp:cNvSpPr/>
      </dsp:nvSpPr>
      <dsp:spPr>
        <a:xfrm>
          <a:off x="528237" y="1028189"/>
          <a:ext cx="3830740" cy="1491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solidFill>
                <a:srgbClr val="0070C0"/>
              </a:solidFill>
            </a:rPr>
            <a:t>Seamus Brennan, Minister for Social Welfare publishes first white paper on AE in 2007</a:t>
          </a:r>
        </a:p>
      </dsp:txBody>
      <dsp:txXfrm>
        <a:off x="528237" y="1028189"/>
        <a:ext cx="3830740" cy="1491882"/>
      </dsp:txXfrm>
    </dsp:sp>
    <dsp:sp modelId="{B5831F4A-6680-45D8-B2EA-7521C90077EE}">
      <dsp:nvSpPr>
        <dsp:cNvPr id="0" name=""/>
        <dsp:cNvSpPr/>
      </dsp:nvSpPr>
      <dsp:spPr>
        <a:xfrm>
          <a:off x="528237" y="504014"/>
          <a:ext cx="3830740" cy="524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2007</a:t>
          </a:r>
        </a:p>
      </dsp:txBody>
      <dsp:txXfrm>
        <a:off x="528237" y="504014"/>
        <a:ext cx="3830740" cy="524175"/>
      </dsp:txXfrm>
    </dsp:sp>
    <dsp:sp modelId="{B084A64C-D335-48CD-9AED-D19D44D2A5E9}">
      <dsp:nvSpPr>
        <dsp:cNvPr id="0" name=""/>
        <dsp:cNvSpPr/>
      </dsp:nvSpPr>
      <dsp:spPr>
        <a:xfrm>
          <a:off x="266149" y="1028189"/>
          <a:ext cx="0" cy="1491882"/>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DAC90428-E2F8-45E1-B50E-0A2FA3B5ED4F}">
      <dsp:nvSpPr>
        <dsp:cNvPr id="0" name=""/>
        <dsp:cNvSpPr/>
      </dsp:nvSpPr>
      <dsp:spPr>
        <a:xfrm>
          <a:off x="217905" y="2472896"/>
          <a:ext cx="94351" cy="94351"/>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96298C-41E2-4365-996D-7CDBCC7E12D7}">
      <dsp:nvSpPr>
        <dsp:cNvPr id="0" name=""/>
        <dsp:cNvSpPr/>
      </dsp:nvSpPr>
      <dsp:spPr>
        <a:xfrm rot="18900000">
          <a:off x="2379049" y="4088719"/>
          <a:ext cx="370647" cy="370647"/>
        </a:xfrm>
        <a:prstGeom prst="teardrop">
          <a:avLst>
            <a:gd name="adj" fmla="val 115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D41732-76B2-445B-B62B-E14B33E7A8C7}">
      <dsp:nvSpPr>
        <dsp:cNvPr id="0" name=""/>
        <dsp:cNvSpPr/>
      </dsp:nvSpPr>
      <dsp:spPr>
        <a:xfrm>
          <a:off x="2420225" y="4129894"/>
          <a:ext cx="288296" cy="2882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90CD37E2-105C-4843-97B2-24BFF9E9735C}">
      <dsp:nvSpPr>
        <dsp:cNvPr id="0" name=""/>
        <dsp:cNvSpPr/>
      </dsp:nvSpPr>
      <dsp:spPr>
        <a:xfrm>
          <a:off x="2826460" y="2520072"/>
          <a:ext cx="3830740" cy="1491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solidFill>
                <a:srgbClr val="0070C0"/>
              </a:solidFill>
            </a:rPr>
            <a:t>Joan Burton, Minister of Social welfare publishes green paper with draft design – implementation in 2014</a:t>
          </a:r>
        </a:p>
      </dsp:txBody>
      <dsp:txXfrm>
        <a:off x="2826460" y="2520072"/>
        <a:ext cx="3830740" cy="1491882"/>
      </dsp:txXfrm>
    </dsp:sp>
    <dsp:sp modelId="{4843AE07-237B-4E18-9380-08DC95EEEC45}">
      <dsp:nvSpPr>
        <dsp:cNvPr id="0" name=""/>
        <dsp:cNvSpPr/>
      </dsp:nvSpPr>
      <dsp:spPr>
        <a:xfrm>
          <a:off x="2826460" y="4011955"/>
          <a:ext cx="3830740" cy="524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2011</a:t>
          </a:r>
        </a:p>
      </dsp:txBody>
      <dsp:txXfrm>
        <a:off x="2826460" y="4011955"/>
        <a:ext cx="3830740" cy="524175"/>
      </dsp:txXfrm>
    </dsp:sp>
    <dsp:sp modelId="{D2140009-712D-4A1D-98A1-0C801C601175}">
      <dsp:nvSpPr>
        <dsp:cNvPr id="0" name=""/>
        <dsp:cNvSpPr/>
      </dsp:nvSpPr>
      <dsp:spPr>
        <a:xfrm>
          <a:off x="2564373" y="2520072"/>
          <a:ext cx="0" cy="1491882"/>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687439E9-7BE2-4A78-A570-C18EB1166FB2}">
      <dsp:nvSpPr>
        <dsp:cNvPr id="0" name=""/>
        <dsp:cNvSpPr/>
      </dsp:nvSpPr>
      <dsp:spPr>
        <a:xfrm>
          <a:off x="2516128" y="2472896"/>
          <a:ext cx="94351" cy="94351"/>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5383AE-7BA2-4E78-A625-794BF2B87A61}">
      <dsp:nvSpPr>
        <dsp:cNvPr id="0" name=""/>
        <dsp:cNvSpPr/>
      </dsp:nvSpPr>
      <dsp:spPr>
        <a:xfrm rot="8100000">
          <a:off x="4677272" y="572150"/>
          <a:ext cx="370647" cy="370647"/>
        </a:xfrm>
        <a:prstGeom prst="teardrop">
          <a:avLst>
            <a:gd name="adj" fmla="val 115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2AD7D1-9240-41FF-A105-CEE46F566342}">
      <dsp:nvSpPr>
        <dsp:cNvPr id="0" name=""/>
        <dsp:cNvSpPr/>
      </dsp:nvSpPr>
      <dsp:spPr>
        <a:xfrm>
          <a:off x="4718448" y="613325"/>
          <a:ext cx="288296" cy="2882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017973C-0653-4D1E-ABC3-D6C3CB9F9FCE}">
      <dsp:nvSpPr>
        <dsp:cNvPr id="0" name=""/>
        <dsp:cNvSpPr/>
      </dsp:nvSpPr>
      <dsp:spPr>
        <a:xfrm>
          <a:off x="5124684" y="1028189"/>
          <a:ext cx="3830740" cy="1491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dirty="0">
              <a:solidFill>
                <a:srgbClr val="0070C0"/>
              </a:solidFill>
            </a:rPr>
            <a:t>AE strawman published – 2022 launch date planned</a:t>
          </a:r>
        </a:p>
      </dsp:txBody>
      <dsp:txXfrm>
        <a:off x="5124684" y="1028189"/>
        <a:ext cx="3830740" cy="1491882"/>
      </dsp:txXfrm>
    </dsp:sp>
    <dsp:sp modelId="{6E0E9A07-5EAD-45E2-9E8B-9903B37BBAEF}">
      <dsp:nvSpPr>
        <dsp:cNvPr id="0" name=""/>
        <dsp:cNvSpPr/>
      </dsp:nvSpPr>
      <dsp:spPr>
        <a:xfrm>
          <a:off x="5124684" y="504014"/>
          <a:ext cx="3830740" cy="524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2018</a:t>
          </a:r>
        </a:p>
      </dsp:txBody>
      <dsp:txXfrm>
        <a:off x="5124684" y="504014"/>
        <a:ext cx="3830740" cy="524175"/>
      </dsp:txXfrm>
    </dsp:sp>
    <dsp:sp modelId="{0E52A98E-93E4-4CD1-B17C-A42A218B6091}">
      <dsp:nvSpPr>
        <dsp:cNvPr id="0" name=""/>
        <dsp:cNvSpPr/>
      </dsp:nvSpPr>
      <dsp:spPr>
        <a:xfrm>
          <a:off x="4862596" y="1028189"/>
          <a:ext cx="0" cy="1491882"/>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1EE8F027-D5D1-4AC9-B3D3-D209C7892B18}">
      <dsp:nvSpPr>
        <dsp:cNvPr id="0" name=""/>
        <dsp:cNvSpPr/>
      </dsp:nvSpPr>
      <dsp:spPr>
        <a:xfrm>
          <a:off x="4814351" y="2472896"/>
          <a:ext cx="94351" cy="94351"/>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2C7271-1B55-4F02-B510-FFBF9DC1CE20}">
      <dsp:nvSpPr>
        <dsp:cNvPr id="0" name=""/>
        <dsp:cNvSpPr/>
      </dsp:nvSpPr>
      <dsp:spPr>
        <a:xfrm rot="18900000">
          <a:off x="6975496" y="4088719"/>
          <a:ext cx="370647" cy="370647"/>
        </a:xfrm>
        <a:prstGeom prst="teardrop">
          <a:avLst>
            <a:gd name="adj" fmla="val 115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7BC3E4-DB9D-4179-9A63-927A80371F82}">
      <dsp:nvSpPr>
        <dsp:cNvPr id="0" name=""/>
        <dsp:cNvSpPr/>
      </dsp:nvSpPr>
      <dsp:spPr>
        <a:xfrm>
          <a:off x="7016671" y="4129894"/>
          <a:ext cx="288296" cy="288296"/>
        </a:xfrm>
        <a:prstGeom prst="ellipse">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F3583D62-FB67-46FE-BC8C-F759FF6B20DD}">
      <dsp:nvSpPr>
        <dsp:cNvPr id="0" name=""/>
        <dsp:cNvSpPr/>
      </dsp:nvSpPr>
      <dsp:spPr>
        <a:xfrm>
          <a:off x="7422907" y="2520072"/>
          <a:ext cx="3830740" cy="1491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dirty="0">
              <a:solidFill>
                <a:srgbClr val="0070C0"/>
              </a:solidFill>
            </a:rPr>
            <a:t>Launch date for ‘My Future Fund’ – the AE scheme in Ireland</a:t>
          </a:r>
        </a:p>
      </dsp:txBody>
      <dsp:txXfrm>
        <a:off x="7422907" y="2520072"/>
        <a:ext cx="3830740" cy="1491882"/>
      </dsp:txXfrm>
    </dsp:sp>
    <dsp:sp modelId="{A90BB8FF-2A5E-494B-8A9C-F0649F4899D8}">
      <dsp:nvSpPr>
        <dsp:cNvPr id="0" name=""/>
        <dsp:cNvSpPr/>
      </dsp:nvSpPr>
      <dsp:spPr>
        <a:xfrm>
          <a:off x="7422907" y="4011955"/>
          <a:ext cx="3830740" cy="524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dirty="0"/>
            <a:t>Late 2025</a:t>
          </a:r>
        </a:p>
      </dsp:txBody>
      <dsp:txXfrm>
        <a:off x="7422907" y="4011955"/>
        <a:ext cx="3830740" cy="524175"/>
      </dsp:txXfrm>
    </dsp:sp>
    <dsp:sp modelId="{8689C252-8B8F-410C-B05C-5A2DD5053358}">
      <dsp:nvSpPr>
        <dsp:cNvPr id="0" name=""/>
        <dsp:cNvSpPr/>
      </dsp:nvSpPr>
      <dsp:spPr>
        <a:xfrm>
          <a:off x="7160820" y="2520072"/>
          <a:ext cx="0" cy="1491882"/>
        </a:xfrm>
        <a:prstGeom prst="line">
          <a:avLst/>
        </a:prstGeom>
        <a:noFill/>
        <a:ln w="1270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9AA9B3D8-8D77-4580-A316-89AEE1A6ED40}">
      <dsp:nvSpPr>
        <dsp:cNvPr id="0" name=""/>
        <dsp:cNvSpPr/>
      </dsp:nvSpPr>
      <dsp:spPr>
        <a:xfrm>
          <a:off x="7112575" y="2472896"/>
          <a:ext cx="94351" cy="94351"/>
        </a:xfrm>
        <a:prstGeom prst="ellipse">
          <a:avLst/>
        </a:prstGeom>
        <a:solidFill>
          <a:schemeClr val="accent1">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61193B-467D-4EA4-8893-BC0A31943616}">
      <dsp:nvSpPr>
        <dsp:cNvPr id="0" name=""/>
        <dsp:cNvSpPr/>
      </dsp:nvSpPr>
      <dsp:spPr>
        <a:xfrm>
          <a:off x="2743" y="1084321"/>
          <a:ext cx="1780710" cy="287150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75895" tIns="0" rIns="175895" bIns="330200" numCol="1" spcCol="1270" anchor="t" anchorCtr="0">
          <a:noAutofit/>
        </a:bodyPr>
        <a:lstStyle/>
        <a:p>
          <a:pPr marL="0" lvl="0" indent="0" algn="ctr" defTabSz="889000" rtl="0">
            <a:lnSpc>
              <a:spcPct val="90000"/>
            </a:lnSpc>
            <a:spcBef>
              <a:spcPct val="0"/>
            </a:spcBef>
            <a:spcAft>
              <a:spcPct val="35000"/>
            </a:spcAft>
            <a:buNone/>
          </a:pPr>
          <a:r>
            <a:rPr lang="en-IE" sz="2000" b="0" i="0" kern="1200" baseline="0" dirty="0"/>
            <a:t>Registration on Employer Portal</a:t>
          </a:r>
          <a:r>
            <a:rPr lang="en-IE" sz="2000" b="0" i="0" kern="1200" baseline="0" dirty="0">
              <a:latin typeface="Zurich Sans Medium"/>
            </a:rPr>
            <a:t> required</a:t>
          </a:r>
          <a:endParaRPr lang="en-IE" sz="2000" b="0" i="0" kern="1200" baseline="0" dirty="0"/>
        </a:p>
      </dsp:txBody>
      <dsp:txXfrm>
        <a:off x="2743" y="2232922"/>
        <a:ext cx="1780710" cy="1722901"/>
      </dsp:txXfrm>
    </dsp:sp>
    <dsp:sp modelId="{293929B3-4FF5-4234-93E8-8D3007EEF554}">
      <dsp:nvSpPr>
        <dsp:cNvPr id="0" name=""/>
        <dsp:cNvSpPr/>
      </dsp:nvSpPr>
      <dsp:spPr>
        <a:xfrm>
          <a:off x="1835" y="1257696"/>
          <a:ext cx="1780710" cy="854740"/>
        </a:xfrm>
        <a:prstGeom prst="rect">
          <a:avLst/>
        </a:prstGeom>
        <a:noFill/>
        <a:ln w="6350" cap="flat" cmpd="sng" algn="ctr">
          <a:noFill/>
          <a:prstDash val="solid"/>
          <a:miter lim="800000"/>
        </a:ln>
        <a:effectLst/>
        <a:sp3d/>
      </dsp:spPr>
      <dsp:style>
        <a:lnRef idx="1">
          <a:scrgbClr r="0" g="0" b="0"/>
        </a:lnRef>
        <a:fillRef idx="3">
          <a:scrgbClr r="0" g="0" b="0"/>
        </a:fillRef>
        <a:effectRef idx="2">
          <a:scrgbClr r="0" g="0" b="0"/>
        </a:effectRef>
        <a:fontRef idx="minor">
          <a:schemeClr val="lt1"/>
        </a:fontRef>
      </dsp:style>
      <dsp:txBody>
        <a:bodyPr spcFirstLastPara="0" vert="horz" wrap="square" lIns="175895" tIns="165100" rIns="175895" bIns="165100" numCol="1" spcCol="1270" anchor="ctr" anchorCtr="0">
          <a:noAutofit/>
        </a:bodyPr>
        <a:lstStyle/>
        <a:p>
          <a:pPr marL="0" lvl="0" indent="0" algn="ctr" defTabSz="1289050">
            <a:lnSpc>
              <a:spcPct val="90000"/>
            </a:lnSpc>
            <a:spcBef>
              <a:spcPct val="0"/>
            </a:spcBef>
            <a:spcAft>
              <a:spcPct val="35000"/>
            </a:spcAft>
            <a:buNone/>
          </a:pPr>
          <a:r>
            <a:rPr lang="en-US" sz="2900" kern="1200" dirty="0">
              <a:latin typeface="Ogg" panose="02090504080706030203" pitchFamily="18" charset="0"/>
            </a:rPr>
            <a:t>1.</a:t>
          </a:r>
        </a:p>
      </dsp:txBody>
      <dsp:txXfrm>
        <a:off x="1835" y="1257696"/>
        <a:ext cx="1780710" cy="854740"/>
      </dsp:txXfrm>
    </dsp:sp>
    <dsp:sp modelId="{89E318A6-2425-49B3-B3D0-EA46C5D8517F}">
      <dsp:nvSpPr>
        <dsp:cNvPr id="0" name=""/>
        <dsp:cNvSpPr/>
      </dsp:nvSpPr>
      <dsp:spPr>
        <a:xfrm>
          <a:off x="1925911" y="1084321"/>
          <a:ext cx="1846525" cy="287150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75895" tIns="0" rIns="175895" bIns="330200" numCol="1" spcCol="1270" anchor="t" anchorCtr="0">
          <a:noAutofit/>
        </a:bodyPr>
        <a:lstStyle/>
        <a:p>
          <a:pPr marL="0" lvl="0" indent="0" algn="ctr" defTabSz="844550">
            <a:lnSpc>
              <a:spcPct val="90000"/>
            </a:lnSpc>
            <a:spcBef>
              <a:spcPct val="0"/>
            </a:spcBef>
            <a:spcAft>
              <a:spcPct val="35000"/>
            </a:spcAft>
            <a:buNone/>
          </a:pPr>
          <a:r>
            <a:rPr lang="en-IE" sz="1900" b="0" i="0" kern="1200" baseline="0" dirty="0"/>
            <a:t>Income from multiple employments is considered for auto-enrolment</a:t>
          </a:r>
        </a:p>
      </dsp:txBody>
      <dsp:txXfrm>
        <a:off x="1925911" y="2232922"/>
        <a:ext cx="1846525" cy="1722901"/>
      </dsp:txXfrm>
    </dsp:sp>
    <dsp:sp modelId="{BE8C5337-7947-4E2D-81FC-37058F7BAAF7}">
      <dsp:nvSpPr>
        <dsp:cNvPr id="0" name=""/>
        <dsp:cNvSpPr/>
      </dsp:nvSpPr>
      <dsp:spPr>
        <a:xfrm>
          <a:off x="2010227" y="1257696"/>
          <a:ext cx="1780710" cy="854740"/>
        </a:xfrm>
        <a:prstGeom prst="rect">
          <a:avLst/>
        </a:prstGeom>
        <a:noFill/>
        <a:ln w="6350" cap="flat" cmpd="sng" algn="ctr">
          <a:noFill/>
          <a:prstDash val="solid"/>
          <a:miter lim="800000"/>
        </a:ln>
        <a:effectLst/>
        <a:sp3d/>
      </dsp:spPr>
      <dsp:style>
        <a:lnRef idx="1">
          <a:scrgbClr r="0" g="0" b="0"/>
        </a:lnRef>
        <a:fillRef idx="3">
          <a:scrgbClr r="0" g="0" b="0"/>
        </a:fillRef>
        <a:effectRef idx="2">
          <a:scrgbClr r="0" g="0" b="0"/>
        </a:effectRef>
        <a:fontRef idx="minor">
          <a:schemeClr val="lt1"/>
        </a:fontRef>
      </dsp:style>
      <dsp:txBody>
        <a:bodyPr spcFirstLastPara="0" vert="horz" wrap="square" lIns="175895" tIns="165100" rIns="175895" bIns="165100" numCol="1" spcCol="1270" anchor="ctr" anchorCtr="0">
          <a:noAutofit/>
        </a:bodyPr>
        <a:lstStyle/>
        <a:p>
          <a:pPr marL="0" lvl="0" indent="0" algn="ctr" defTabSz="1289050">
            <a:lnSpc>
              <a:spcPct val="90000"/>
            </a:lnSpc>
            <a:spcBef>
              <a:spcPct val="0"/>
            </a:spcBef>
            <a:spcAft>
              <a:spcPct val="35000"/>
            </a:spcAft>
            <a:buNone/>
          </a:pPr>
          <a:r>
            <a:rPr lang="en-IE" sz="2900" kern="1200" dirty="0">
              <a:latin typeface="Ogg" panose="02090504080706030203" pitchFamily="18" charset="0"/>
            </a:rPr>
            <a:t>2.</a:t>
          </a:r>
        </a:p>
      </dsp:txBody>
      <dsp:txXfrm>
        <a:off x="2010227" y="1257696"/>
        <a:ext cx="1780710" cy="854740"/>
      </dsp:txXfrm>
    </dsp:sp>
    <dsp:sp modelId="{A4657676-670D-4296-B16C-A017128566D8}">
      <dsp:nvSpPr>
        <dsp:cNvPr id="0" name=""/>
        <dsp:cNvSpPr/>
      </dsp:nvSpPr>
      <dsp:spPr>
        <a:xfrm>
          <a:off x="3914893" y="1084321"/>
          <a:ext cx="1780710" cy="287150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75895" tIns="0" rIns="175895" bIns="330200" numCol="1" spcCol="1270" anchor="t" anchorCtr="0">
          <a:noAutofit/>
        </a:bodyPr>
        <a:lstStyle/>
        <a:p>
          <a:pPr marL="0" lvl="0" indent="0" algn="ctr" defTabSz="889000">
            <a:lnSpc>
              <a:spcPct val="90000"/>
            </a:lnSpc>
            <a:spcBef>
              <a:spcPct val="0"/>
            </a:spcBef>
            <a:spcAft>
              <a:spcPct val="35000"/>
            </a:spcAft>
            <a:buNone/>
          </a:pPr>
          <a:r>
            <a:rPr lang="en-IE" sz="2000" b="0" i="0" kern="1200" baseline="0" dirty="0"/>
            <a:t>Payroll Software updates needed before AE goes live</a:t>
          </a:r>
          <a:endParaRPr lang="en-US" sz="2000" kern="1200" dirty="0"/>
        </a:p>
      </dsp:txBody>
      <dsp:txXfrm>
        <a:off x="3914893" y="2232922"/>
        <a:ext cx="1780710" cy="1722901"/>
      </dsp:txXfrm>
    </dsp:sp>
    <dsp:sp modelId="{060CD004-D6D7-4355-9B59-98A01EE19E97}">
      <dsp:nvSpPr>
        <dsp:cNvPr id="0" name=""/>
        <dsp:cNvSpPr/>
      </dsp:nvSpPr>
      <dsp:spPr>
        <a:xfrm>
          <a:off x="3933181" y="1257696"/>
          <a:ext cx="1780710" cy="854740"/>
        </a:xfrm>
        <a:prstGeom prst="rect">
          <a:avLst/>
        </a:prstGeom>
        <a:noFill/>
        <a:ln w="6350" cap="flat" cmpd="sng" algn="ctr">
          <a:noFill/>
          <a:prstDash val="solid"/>
          <a:miter lim="800000"/>
        </a:ln>
        <a:effectLst/>
        <a:sp3d/>
      </dsp:spPr>
      <dsp:style>
        <a:lnRef idx="1">
          <a:scrgbClr r="0" g="0" b="0"/>
        </a:lnRef>
        <a:fillRef idx="3">
          <a:scrgbClr r="0" g="0" b="0"/>
        </a:fillRef>
        <a:effectRef idx="2">
          <a:scrgbClr r="0" g="0" b="0"/>
        </a:effectRef>
        <a:fontRef idx="minor">
          <a:schemeClr val="lt1"/>
        </a:fontRef>
      </dsp:style>
      <dsp:txBody>
        <a:bodyPr spcFirstLastPara="0" vert="horz" wrap="square" lIns="175895" tIns="165100" rIns="175895" bIns="165100" numCol="1" spcCol="1270" anchor="ctr" anchorCtr="0">
          <a:noAutofit/>
        </a:bodyPr>
        <a:lstStyle/>
        <a:p>
          <a:pPr marL="0" lvl="0" indent="0" algn="ctr" defTabSz="1289050">
            <a:lnSpc>
              <a:spcPct val="90000"/>
            </a:lnSpc>
            <a:spcBef>
              <a:spcPct val="0"/>
            </a:spcBef>
            <a:spcAft>
              <a:spcPct val="35000"/>
            </a:spcAft>
            <a:buNone/>
          </a:pPr>
          <a:r>
            <a:rPr lang="en-US" sz="2900" kern="1200" dirty="0">
              <a:latin typeface="Ogg" panose="02090504080706030203" pitchFamily="18" charset="0"/>
            </a:rPr>
            <a:t>3.</a:t>
          </a:r>
        </a:p>
      </dsp:txBody>
      <dsp:txXfrm>
        <a:off x="3933181" y="1257696"/>
        <a:ext cx="1780710" cy="854740"/>
      </dsp:txXfrm>
    </dsp:sp>
    <dsp:sp modelId="{FC7F63A6-6EA3-474A-BF0D-5E3E0305E983}">
      <dsp:nvSpPr>
        <dsp:cNvPr id="0" name=""/>
        <dsp:cNvSpPr/>
      </dsp:nvSpPr>
      <dsp:spPr>
        <a:xfrm>
          <a:off x="5838060" y="1084321"/>
          <a:ext cx="1780710" cy="287150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75895" tIns="0" rIns="175895" bIns="330200" numCol="1" spcCol="1270" anchor="t" anchorCtr="0">
          <a:noAutofit/>
        </a:bodyPr>
        <a:lstStyle/>
        <a:p>
          <a:pPr marL="0" lvl="0" indent="0" algn="ctr" defTabSz="889000">
            <a:lnSpc>
              <a:spcPct val="90000"/>
            </a:lnSpc>
            <a:spcBef>
              <a:spcPct val="0"/>
            </a:spcBef>
            <a:spcAft>
              <a:spcPct val="35000"/>
            </a:spcAft>
            <a:buNone/>
          </a:pPr>
          <a:r>
            <a:rPr lang="en-IE" sz="2000" b="0" i="0" kern="1200" baseline="0" dirty="0"/>
            <a:t>Staff must be informed of AE Membership</a:t>
          </a:r>
          <a:endParaRPr lang="en-US" sz="2000" kern="1200" dirty="0"/>
        </a:p>
      </dsp:txBody>
      <dsp:txXfrm>
        <a:off x="5838060" y="2232922"/>
        <a:ext cx="1780710" cy="1722901"/>
      </dsp:txXfrm>
    </dsp:sp>
    <dsp:sp modelId="{F1C1E27A-A578-4C27-A4BA-46F515262FCB}">
      <dsp:nvSpPr>
        <dsp:cNvPr id="0" name=""/>
        <dsp:cNvSpPr/>
      </dsp:nvSpPr>
      <dsp:spPr>
        <a:xfrm>
          <a:off x="5840802" y="1249799"/>
          <a:ext cx="1780710" cy="854740"/>
        </a:xfrm>
        <a:prstGeom prst="rect">
          <a:avLst/>
        </a:prstGeom>
        <a:noFill/>
        <a:ln w="6350" cap="flat" cmpd="sng" algn="ctr">
          <a:noFill/>
          <a:prstDash val="solid"/>
          <a:miter lim="800000"/>
        </a:ln>
        <a:effectLst/>
        <a:sp3d/>
      </dsp:spPr>
      <dsp:style>
        <a:lnRef idx="1">
          <a:scrgbClr r="0" g="0" b="0"/>
        </a:lnRef>
        <a:fillRef idx="3">
          <a:scrgbClr r="0" g="0" b="0"/>
        </a:fillRef>
        <a:effectRef idx="2">
          <a:scrgbClr r="0" g="0" b="0"/>
        </a:effectRef>
        <a:fontRef idx="minor">
          <a:schemeClr val="lt1"/>
        </a:fontRef>
      </dsp:style>
      <dsp:txBody>
        <a:bodyPr spcFirstLastPara="0" vert="horz" wrap="square" lIns="175895" tIns="165100" rIns="175895" bIns="165100" numCol="1" spcCol="1270" anchor="ctr" anchorCtr="0">
          <a:noAutofit/>
        </a:bodyPr>
        <a:lstStyle/>
        <a:p>
          <a:pPr marL="0" lvl="0" indent="0" algn="ctr" defTabSz="1289050">
            <a:lnSpc>
              <a:spcPct val="90000"/>
            </a:lnSpc>
            <a:spcBef>
              <a:spcPct val="0"/>
            </a:spcBef>
            <a:spcAft>
              <a:spcPct val="35000"/>
            </a:spcAft>
            <a:buNone/>
          </a:pPr>
          <a:r>
            <a:rPr lang="en-IE" sz="2900" kern="1200" dirty="0">
              <a:latin typeface="Ogg" panose="02090504080706030203" pitchFamily="18" charset="0"/>
            </a:rPr>
            <a:t>4.</a:t>
          </a:r>
        </a:p>
      </dsp:txBody>
      <dsp:txXfrm>
        <a:off x="5840802" y="1249799"/>
        <a:ext cx="1780710" cy="854740"/>
      </dsp:txXfrm>
    </dsp:sp>
  </dsp:spTree>
</dsp:drawing>
</file>

<file path=ppt/diagrams/layout1.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0E6D6C-B8DF-42F2-96C1-36D44AE83B86}" type="datetimeFigureOut">
              <a:rPr lang="en-US" smtClean="0"/>
              <a:t>4/29/2025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B2ACB6-B956-465B-B770-3372CA943CBE}" type="slidenum">
              <a:rPr lang="en-US" smtClean="0"/>
              <a:t>‹#›</a:t>
            </a:fld>
            <a:endParaRPr lang="en-US"/>
          </a:p>
        </p:txBody>
      </p:sp>
    </p:spTree>
    <p:extLst>
      <p:ext uri="{BB962C8B-B14F-4D97-AF65-F5344CB8AC3E}">
        <p14:creationId xmlns:p14="http://schemas.microsoft.com/office/powerpoint/2010/main" val="1249957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nSpc>
                <a:spcPct val="107000"/>
              </a:lnSpc>
              <a:buFont typeface="Symbol" panose="05050102010706020507" pitchFamily="18" charset="2"/>
              <a:buChar char=""/>
            </a:pPr>
            <a:r>
              <a:rPr lang="en-IE" sz="1200">
                <a:effectLst/>
                <a:latin typeface="Calibri" panose="020F0502020204030204" pitchFamily="34" charset="0"/>
                <a:ea typeface="Calibri" panose="020F0502020204030204" pitchFamily="34" charset="0"/>
                <a:cs typeface="Times New Roman" panose="02020603050405020304" pitchFamily="18" charset="0"/>
              </a:rPr>
              <a:t>The eight hundred thousand or so who are eligible for My Future Fund are employees who meet this criteria. </a:t>
            </a:r>
          </a:p>
          <a:p>
            <a:pPr marL="342900" lvl="0" indent="-342900">
              <a:lnSpc>
                <a:spcPct val="107000"/>
              </a:lnSpc>
              <a:buFont typeface="Symbol" panose="05050102010706020507" pitchFamily="18" charset="2"/>
              <a:buChar char=""/>
            </a:pPr>
            <a:r>
              <a:rPr lang="en-IE" sz="1200">
                <a:effectLst/>
                <a:latin typeface="Calibri" panose="020F0502020204030204" pitchFamily="34" charset="0"/>
                <a:ea typeface="Calibri" panose="020F0502020204030204" pitchFamily="34" charset="0"/>
                <a:cs typeface="Times New Roman" panose="02020603050405020304" pitchFamily="18" charset="0"/>
              </a:rPr>
              <a:t>They will need to be aged between 23 and 60 to be automatically enrolled, but any employee younger or older than this will be able to opt-in if they want. </a:t>
            </a:r>
          </a:p>
          <a:p>
            <a:pPr marL="342900" lvl="0" indent="-342900">
              <a:lnSpc>
                <a:spcPct val="107000"/>
              </a:lnSpc>
              <a:buFont typeface="Symbol" panose="05050102010706020507" pitchFamily="18" charset="2"/>
              <a:buChar char=""/>
            </a:pPr>
            <a:r>
              <a:rPr lang="en-IE" sz="1200">
                <a:effectLst/>
                <a:latin typeface="Calibri" panose="020F0502020204030204" pitchFamily="34" charset="0"/>
                <a:ea typeface="Calibri" panose="020F0502020204030204" pitchFamily="34" charset="0"/>
                <a:cs typeface="Times New Roman" panose="02020603050405020304" pitchFamily="18" charset="0"/>
              </a:rPr>
              <a:t>The earnings threshold will be a gross salary of €20,000, but those who earn less than this will be able to opt-in. Gross earnings across all employments will be used to determine eligibility, and I’ll explain this more on the next slide.</a:t>
            </a:r>
          </a:p>
          <a:p>
            <a:pPr marL="342900" lvl="0" indent="-342900">
              <a:lnSpc>
                <a:spcPct val="107000"/>
              </a:lnSpc>
              <a:buFont typeface="Symbol" panose="05050102010706020507" pitchFamily="18" charset="2"/>
              <a:buChar char=""/>
            </a:pPr>
            <a:r>
              <a:rPr lang="en-IE" sz="1200">
                <a:effectLst/>
                <a:latin typeface="Calibri" panose="020F0502020204030204" pitchFamily="34" charset="0"/>
                <a:ea typeface="Calibri" panose="020F0502020204030204" pitchFamily="34" charset="0"/>
                <a:cs typeface="Times New Roman" panose="02020603050405020304" pitchFamily="18" charset="0"/>
              </a:rPr>
              <a:t>The last criterion is that the person isn’t already in a pension scheme. Any pension contribution from an employer or an employee, paid through the payroll, will deem the person ineligible for that employment. </a:t>
            </a:r>
          </a:p>
          <a:p>
            <a:pPr marL="342900" lvl="0" indent="-342900">
              <a:lnSpc>
                <a:spcPct val="107000"/>
              </a:lnSpc>
              <a:buFont typeface="Symbol" panose="05050102010706020507" pitchFamily="18" charset="2"/>
              <a:buChar char=""/>
            </a:pPr>
            <a:r>
              <a:rPr lang="en-IE" sz="1200">
                <a:effectLst/>
                <a:latin typeface="Calibri" panose="020F0502020204030204" pitchFamily="34" charset="0"/>
                <a:ea typeface="Calibri" panose="020F0502020204030204" pitchFamily="34" charset="0"/>
                <a:cs typeface="Times New Roman" panose="02020603050405020304" pitchFamily="18" charset="0"/>
              </a:rPr>
              <a:t>The reason for this is that auto-enrolment is being set up for people who don’t already have a pension, not to replace the existing pensions industry.</a:t>
            </a:r>
          </a:p>
          <a:p>
            <a:pPr marL="342900" lvl="0" indent="-342900">
              <a:lnSpc>
                <a:spcPct val="107000"/>
              </a:lnSpc>
              <a:buFont typeface="Symbol" panose="05050102010706020507" pitchFamily="18" charset="2"/>
              <a:buChar char=""/>
            </a:pPr>
            <a:r>
              <a:rPr lang="en-IE" sz="1200">
                <a:effectLst/>
                <a:latin typeface="Calibri" panose="020F0502020204030204" pitchFamily="34" charset="0"/>
                <a:ea typeface="Calibri" panose="020F0502020204030204" pitchFamily="34" charset="0"/>
                <a:cs typeface="Times New Roman" panose="02020603050405020304" pitchFamily="18" charset="0"/>
              </a:rPr>
              <a:t>All employees who meet these criteria will be enrolled, regardless of their contract type, so whether they’re on probation or working part-time for example.</a:t>
            </a:r>
          </a:p>
          <a:p>
            <a:pPr marL="342900" lvl="0" indent="-342900">
              <a:lnSpc>
                <a:spcPct val="107000"/>
              </a:lnSpc>
              <a:spcAft>
                <a:spcPts val="800"/>
              </a:spcAft>
              <a:buFont typeface="Symbol" panose="05050102010706020507" pitchFamily="18" charset="2"/>
              <a:buChar char=""/>
            </a:pPr>
            <a:r>
              <a:rPr lang="en-IE" sz="1200">
                <a:effectLst/>
                <a:latin typeface="Calibri" panose="020F0502020204030204" pitchFamily="34" charset="0"/>
                <a:ea typeface="Calibri" panose="020F0502020204030204" pitchFamily="34" charset="0"/>
                <a:cs typeface="Times New Roman" panose="02020603050405020304" pitchFamily="18" charset="0"/>
              </a:rPr>
              <a:t>Other cohorts like the self-employed and those who aren’t currently working for an employer won’t be enrolled, and won’t be able to opt-in initially. </a:t>
            </a:r>
          </a:p>
          <a:p>
            <a:endParaRPr lang="en-IE"/>
          </a:p>
        </p:txBody>
      </p:sp>
      <p:sp>
        <p:nvSpPr>
          <p:cNvPr id="4" name="Slide Number Placeholder 3"/>
          <p:cNvSpPr>
            <a:spLocks noGrp="1"/>
          </p:cNvSpPr>
          <p:nvPr>
            <p:ph type="sldNum" sz="quarter" idx="5"/>
          </p:nvPr>
        </p:nvSpPr>
        <p:spPr/>
        <p:txBody>
          <a:bodyPr/>
          <a:lstStyle/>
          <a:p>
            <a:fld id="{7BBB2073-194C-43EF-87E1-F12784423FC6}" type="slidenum">
              <a:rPr lang="en-US" smtClean="0"/>
              <a:t>4</a:t>
            </a:fld>
            <a:endParaRPr lang="en-US"/>
          </a:p>
        </p:txBody>
      </p:sp>
    </p:spTree>
    <p:extLst>
      <p:ext uri="{BB962C8B-B14F-4D97-AF65-F5344CB8AC3E}">
        <p14:creationId xmlns:p14="http://schemas.microsoft.com/office/powerpoint/2010/main" val="42115429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AE276-B9DE-BE5D-3161-AE0807678C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0E549C-8B6D-260A-37D5-1C1970CE13E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B076D7D-5C15-4400-58AC-FDAB6E799DEF}"/>
              </a:ext>
            </a:extLst>
          </p:cNvPr>
          <p:cNvSpPr>
            <a:spLocks noGrp="1"/>
          </p:cNvSpPr>
          <p:nvPr>
            <p:ph type="body" idx="1"/>
          </p:nvPr>
        </p:nvSpPr>
        <p:spPr/>
        <p:txBody>
          <a:bodyPr/>
          <a:lstStyle/>
          <a:p>
            <a:pPr marL="285750" marR="0" lvl="0" indent="-285750" defTabSz="457200" eaLnBrk="1" fontAlgn="auto" latinLnBrk="0" hangingPunct="1">
              <a:lnSpc>
                <a:spcPct val="117999"/>
              </a:lnSpc>
              <a:spcBef>
                <a:spcPts val="0"/>
              </a:spcBef>
              <a:spcAft>
                <a:spcPts val="0"/>
              </a:spcAft>
              <a:buClrTx/>
              <a:buSzTx/>
              <a:buFont typeface="Arial" panose="020B0604020202020204" pitchFamily="34" charset="0"/>
              <a:buChar char="•"/>
              <a:tabLst/>
              <a:defRPr/>
            </a:pPr>
            <a:r>
              <a:rPr lang="en-IE" sz="1800" kern="100">
                <a:effectLst/>
                <a:latin typeface="Calibri" panose="020F0502020204030204" pitchFamily="34" charset="0"/>
                <a:ea typeface="Calibri" panose="020F0502020204030204" pitchFamily="34" charset="0"/>
                <a:cs typeface="Times New Roman" panose="02020603050405020304" pitchFamily="18" charset="0"/>
              </a:rPr>
              <a:t>In addition to opt-out, employees can also decide to suspend or pause their contributions. </a:t>
            </a:r>
          </a:p>
          <a:p>
            <a:pPr marL="285750" marR="0" lvl="0" indent="-285750" defTabSz="457200" eaLnBrk="1" fontAlgn="auto" latinLnBrk="0" hangingPunct="1">
              <a:lnSpc>
                <a:spcPct val="117999"/>
              </a:lnSpc>
              <a:spcBef>
                <a:spcPts val="0"/>
              </a:spcBef>
              <a:spcAft>
                <a:spcPts val="0"/>
              </a:spcAft>
              <a:buClrTx/>
              <a:buSzTx/>
              <a:buFont typeface="Arial" panose="020B0604020202020204" pitchFamily="34" charset="0"/>
              <a:buChar char="•"/>
              <a:tabLst/>
              <a:defRPr/>
            </a:pPr>
            <a:r>
              <a:rPr lang="en-IE" sz="1800" kern="100">
                <a:effectLst/>
                <a:latin typeface="Calibri" panose="020F0502020204030204" pitchFamily="34" charset="0"/>
                <a:ea typeface="Calibri" panose="020F0502020204030204" pitchFamily="34" charset="0"/>
                <a:cs typeface="Times New Roman" panose="02020603050405020304" pitchFamily="18" charset="0"/>
              </a:rPr>
              <a:t>This option will be available after the first six months of being enrolled. This is give people time to adjust to the scheme before they decide to suspend contributions. </a:t>
            </a:r>
          </a:p>
          <a:p>
            <a:pPr marL="285750" marR="0" lvl="0" indent="-285750" defTabSz="457200" eaLnBrk="1" fontAlgn="auto" latinLnBrk="0" hangingPunct="1">
              <a:lnSpc>
                <a:spcPct val="117999"/>
              </a:lnSpc>
              <a:spcBef>
                <a:spcPts val="0"/>
              </a:spcBef>
              <a:spcAft>
                <a:spcPts val="0"/>
              </a:spcAft>
              <a:buClrTx/>
              <a:buSzTx/>
              <a:buFont typeface="Arial" panose="020B0604020202020204" pitchFamily="34" charset="0"/>
              <a:buChar char="•"/>
              <a:tabLst/>
              <a:defRPr/>
            </a:pPr>
            <a:r>
              <a:rPr lang="en-IE" sz="1800" kern="100">
                <a:effectLst/>
                <a:latin typeface="Calibri" panose="020F0502020204030204" pitchFamily="34" charset="0"/>
                <a:ea typeface="Calibri" panose="020F0502020204030204" pitchFamily="34" charset="0"/>
                <a:cs typeface="Times New Roman" panose="02020603050405020304" pitchFamily="18" charset="0"/>
              </a:rPr>
              <a:t>Employees will be able to suspend their contributions for a minimum of one year, up to a maximum of two years. Employer and State contributions will also be paused during this time. </a:t>
            </a:r>
          </a:p>
          <a:p>
            <a:pPr marL="285750" marR="0" lvl="0" indent="-285750" defTabSz="457200" eaLnBrk="1" fontAlgn="auto" latinLnBrk="0" hangingPunct="1">
              <a:lnSpc>
                <a:spcPct val="117999"/>
              </a:lnSpc>
              <a:spcBef>
                <a:spcPts val="0"/>
              </a:spcBef>
              <a:spcAft>
                <a:spcPts val="0"/>
              </a:spcAft>
              <a:buClrTx/>
              <a:buSzTx/>
              <a:buFont typeface="Arial" panose="020B0604020202020204" pitchFamily="34" charset="0"/>
              <a:buChar char="•"/>
              <a:tabLst/>
              <a:defRPr/>
            </a:pPr>
            <a:r>
              <a:rPr lang="en-IE" sz="1800" kern="100">
                <a:effectLst/>
                <a:latin typeface="Calibri" panose="020F0502020204030204" pitchFamily="34" charset="0"/>
                <a:ea typeface="Calibri" panose="020F0502020204030204" pitchFamily="34" charset="0"/>
                <a:cs typeface="Times New Roman" panose="02020603050405020304" pitchFamily="18" charset="0"/>
              </a:rPr>
              <a:t>Employees won’t receive a refund of their contributions, as they’ll just be taking a break from paying them.</a:t>
            </a:r>
          </a:p>
          <a:p>
            <a:endParaRPr lang="en-IE"/>
          </a:p>
        </p:txBody>
      </p:sp>
    </p:spTree>
    <p:extLst>
      <p:ext uri="{BB962C8B-B14F-4D97-AF65-F5344CB8AC3E}">
        <p14:creationId xmlns:p14="http://schemas.microsoft.com/office/powerpoint/2010/main" val="28993337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342900" lvl="0" indent="-342900">
              <a:lnSpc>
                <a:spcPct val="107000"/>
              </a:lnSpc>
              <a:buFont typeface="Symbol" panose="05050102010706020507" pitchFamily="18" charset="2"/>
              <a:buChar char=""/>
            </a:pPr>
            <a:r>
              <a:rPr lang="en-IE" sz="1800">
                <a:effectLst/>
                <a:latin typeface="Calibri" panose="020F0502020204030204" pitchFamily="34" charset="0"/>
                <a:ea typeface="Calibri" panose="020F0502020204030204" pitchFamily="34" charset="0"/>
                <a:cs typeface="Times New Roman" panose="02020603050405020304" pitchFamily="18" charset="0"/>
              </a:rPr>
              <a:t>Before we finish up, I want to reiterate and highlight these four points that employers might need to consider. </a:t>
            </a:r>
          </a:p>
          <a:p>
            <a:pPr marL="342900" lvl="0" indent="-342900">
              <a:lnSpc>
                <a:spcPct val="107000"/>
              </a:lnSpc>
              <a:buFont typeface="Symbol" panose="05050102010706020507" pitchFamily="18" charset="2"/>
              <a:buChar char=""/>
            </a:pPr>
            <a:r>
              <a:rPr lang="en-IE" sz="1800">
                <a:effectLst/>
                <a:latin typeface="Calibri" panose="020F0502020204030204" pitchFamily="34" charset="0"/>
                <a:ea typeface="Calibri" panose="020F0502020204030204" pitchFamily="34" charset="0"/>
                <a:cs typeface="Times New Roman" panose="02020603050405020304" pitchFamily="18" charset="0"/>
              </a:rPr>
              <a:t>Later in the year, ahead of the launch of My Future Fund, we’ll be asking employers to register their details on an online portal, and to set up a variable direct debit. This is to ensure that when the scheme launches, that there is no delay in the transfer of contributions from employers to NAERSA. By registering when the facility opens, employers can make sure that they are compliant with their auto-enrolment obligations and don’t run the risk of incurring fines or penalties.</a:t>
            </a:r>
          </a:p>
          <a:p>
            <a:pPr marL="342900" lvl="0" indent="-342900">
              <a:lnSpc>
                <a:spcPct val="107000"/>
              </a:lnSpc>
              <a:buFont typeface="Symbol" panose="05050102010706020507" pitchFamily="18" charset="2"/>
              <a:buChar char=""/>
            </a:pPr>
            <a:r>
              <a:rPr lang="en-IE" sz="1800">
                <a:effectLst/>
                <a:latin typeface="Calibri" panose="020F0502020204030204" pitchFamily="34" charset="0"/>
                <a:ea typeface="Calibri" panose="020F0502020204030204" pitchFamily="34" charset="0"/>
                <a:cs typeface="Times New Roman" panose="02020603050405020304" pitchFamily="18" charset="0"/>
              </a:rPr>
              <a:t>There won’t be any standards for existing pension schemes to meet when automatic enrolment is first introduced. Once there is a pension contribution from an employee or employer through the payroll, the employee won’t be enrolled in AE. </a:t>
            </a:r>
          </a:p>
          <a:p>
            <a:pPr marL="342900" lvl="0" indent="-342900">
              <a:lnSpc>
                <a:spcPct val="107000"/>
              </a:lnSpc>
              <a:buFont typeface="Symbol" panose="05050102010706020507" pitchFamily="18" charset="2"/>
              <a:buChar char=""/>
            </a:pPr>
            <a:r>
              <a:rPr lang="en-GB" sz="1800">
                <a:effectLst/>
                <a:latin typeface="Calibri" panose="020F0502020204030204" pitchFamily="34" charset="0"/>
                <a:ea typeface="Calibri" panose="020F0502020204030204" pitchFamily="34" charset="0"/>
                <a:cs typeface="Times New Roman" panose="02020603050405020304" pitchFamily="18" charset="0"/>
              </a:rPr>
              <a:t>However in the future, when AE contribution rates increase, standards will be developed in conjunction with the Pensions Authority. This will be to ensure that other pension schemes are at least as favourable as My Future Fund.</a:t>
            </a:r>
            <a:endParaRPr lang="en-IE"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IE" sz="1800">
                <a:effectLst/>
                <a:latin typeface="Calibri" panose="020F0502020204030204" pitchFamily="34" charset="0"/>
                <a:ea typeface="Calibri" panose="020F0502020204030204" pitchFamily="34" charset="0"/>
                <a:cs typeface="Times New Roman" panose="02020603050405020304" pitchFamily="18" charset="0"/>
              </a:rPr>
              <a:t>There won’t be a waiting period for auto-enrolment in the same way that waiting periods exist in other schemes. However, there could be a period of time before an employee is enrolled so that it can be determined if they will meet the €20,000 threshold. This will especially be the case for new employees with no earnings record with Revenue. </a:t>
            </a:r>
          </a:p>
          <a:p>
            <a:pPr marL="342900" lvl="0" indent="-342900">
              <a:lnSpc>
                <a:spcPct val="107000"/>
              </a:lnSpc>
              <a:buFont typeface="Symbol" panose="05050102010706020507" pitchFamily="18" charset="2"/>
              <a:buChar char=""/>
            </a:pPr>
            <a:r>
              <a:rPr lang="en-IE" sz="1800">
                <a:effectLst/>
                <a:latin typeface="Calibri" panose="020F0502020204030204" pitchFamily="34" charset="0"/>
                <a:ea typeface="Calibri" panose="020F0502020204030204" pitchFamily="34" charset="0"/>
                <a:cs typeface="Times New Roman" panose="02020603050405020304" pitchFamily="18" charset="0"/>
              </a:rPr>
              <a:t>It’s important to remember that if an employee has multiple employments, the income from all of those employments will be assessed for the income threshold. </a:t>
            </a:r>
          </a:p>
          <a:p>
            <a:pPr marL="342900" lvl="0" indent="-342900">
              <a:lnSpc>
                <a:spcPct val="107000"/>
              </a:lnSpc>
              <a:spcAft>
                <a:spcPts val="800"/>
              </a:spcAft>
              <a:buFont typeface="Symbol" panose="05050102010706020507" pitchFamily="18" charset="2"/>
              <a:buChar char=""/>
            </a:pPr>
            <a:r>
              <a:rPr lang="en-IE" sz="1800">
                <a:effectLst/>
                <a:latin typeface="Calibri" panose="020F0502020204030204" pitchFamily="34" charset="0"/>
                <a:ea typeface="Calibri" panose="020F0502020204030204" pitchFamily="34" charset="0"/>
                <a:cs typeface="Times New Roman" panose="02020603050405020304" pitchFamily="18" charset="0"/>
              </a:rPr>
              <a:t>It’s also important to note that the earnings threshold of €20,000 is an enrolment trigger. Once an employee reaches this threshold they are enrolled, and they will stay enrolled, even if their income goes below €20,000 a year at any stage.</a:t>
            </a:r>
          </a:p>
          <a:p>
            <a:endParaRPr lang="en-IE"/>
          </a:p>
        </p:txBody>
      </p:sp>
    </p:spTree>
    <p:extLst>
      <p:ext uri="{BB962C8B-B14F-4D97-AF65-F5344CB8AC3E}">
        <p14:creationId xmlns:p14="http://schemas.microsoft.com/office/powerpoint/2010/main" val="78951358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2.xml"/><Relationship Id="rId1" Type="http://schemas.openxmlformats.org/officeDocument/2006/relationships/tags" Target="../tags/tag1.xml"/><Relationship Id="rId4" Type="http://schemas.openxmlformats.org/officeDocument/2006/relationships/image" Target="../media/image4.emf"/></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3.xml"/><Relationship Id="rId1" Type="http://schemas.openxmlformats.org/officeDocument/2006/relationships/tags" Target="../tags/tag3.xml"/><Relationship Id="rId4" Type="http://schemas.openxmlformats.org/officeDocument/2006/relationships/image" Target="../media/image7.emf"/></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2.emf"/><Relationship Id="rId1" Type="http://schemas.openxmlformats.org/officeDocument/2006/relationships/slideMaster" Target="../slideMasters/slideMaster3.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svg"/></Relationships>
</file>

<file path=ppt/slideLayouts/_rels/slideLayout5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2.emf"/><Relationship Id="rId1" Type="http://schemas.openxmlformats.org/officeDocument/2006/relationships/slideMaster" Target="../slideMasters/slideMaster3.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sv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emf"/><Relationship Id="rId1" Type="http://schemas.openxmlformats.org/officeDocument/2006/relationships/slideMaster" Target="../slideMasters/slideMaster3.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emf"/><Relationship Id="rId1" Type="http://schemas.openxmlformats.org/officeDocument/2006/relationships/slideMaster" Target="../slideMasters/slideMaster3.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3.xml"/><Relationship Id="rId1" Type="http://schemas.openxmlformats.org/officeDocument/2006/relationships/tags" Target="../tags/tag4.xml"/><Relationship Id="rId4" Type="http://schemas.openxmlformats.org/officeDocument/2006/relationships/image" Target="../media/image18.emf"/></Relationships>
</file>

<file path=ppt/slideLayouts/_rels/slideLayout7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3.xml"/><Relationship Id="rId1" Type="http://schemas.openxmlformats.org/officeDocument/2006/relationships/tags" Target="../tags/tag5.xml"/><Relationship Id="rId4" Type="http://schemas.openxmlformats.org/officeDocument/2006/relationships/image" Target="../media/image18.emf"/></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3.xml"/><Relationship Id="rId1" Type="http://schemas.openxmlformats.org/officeDocument/2006/relationships/tags" Target="../tags/tag6.xml"/><Relationship Id="rId5" Type="http://schemas.openxmlformats.org/officeDocument/2006/relationships/image" Target="../media/image2.emf"/><Relationship Id="rId4" Type="http://schemas.openxmlformats.org/officeDocument/2006/relationships/image" Target="../media/image19.emf"/></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3.xml"/><Relationship Id="rId1" Type="http://schemas.openxmlformats.org/officeDocument/2006/relationships/tags" Target="../tags/tag7.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emf"/></Relationships>
</file>

<file path=ppt/slideLayouts/_rels/slideLayout84.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Master" Target="../slideMasters/slideMaster3.xml"/><Relationship Id="rId1" Type="http://schemas.openxmlformats.org/officeDocument/2006/relationships/tags" Target="../tags/tag8.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3.emf"/></Relationships>
</file>

<file path=ppt/slideLayouts/_rels/slideLayout85.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3.xml"/><Relationship Id="rId1" Type="http://schemas.openxmlformats.org/officeDocument/2006/relationships/tags" Target="../tags/tag9.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emf"/></Relationships>
</file>

<file path=ppt/slideLayouts/_rels/slideLayout86.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Master" Target="../slideMasters/slideMaster3.xml"/><Relationship Id="rId1" Type="http://schemas.openxmlformats.org/officeDocument/2006/relationships/tags" Target="../tags/tag10.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4.emf"/></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_Dark">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65426" y="1103215"/>
            <a:ext cx="6722148" cy="2242079"/>
          </a:xfrm>
        </p:spPr>
        <p:txBody>
          <a:bodyPr anchor="b">
            <a:normAutofit/>
          </a:bodyPr>
          <a:lstStyle>
            <a:lvl1pPr algn="l">
              <a:defRPr sz="3600">
                <a:solidFill>
                  <a:schemeClr val="accent5"/>
                </a:solidFill>
                <a:latin typeface="Zurich Sans" panose="02000000000000000000" pitchFamily="2" charset="0"/>
              </a:defRPr>
            </a:lvl1pPr>
          </a:lstStyle>
          <a:p>
            <a:r>
              <a:rPr lang="en-US" dirty="0"/>
              <a:t>Click to edit Master title style</a:t>
            </a:r>
          </a:p>
        </p:txBody>
      </p:sp>
      <p:sp>
        <p:nvSpPr>
          <p:cNvPr id="3" name="Subtitle 2"/>
          <p:cNvSpPr>
            <a:spLocks noGrp="1"/>
          </p:cNvSpPr>
          <p:nvPr>
            <p:ph type="subTitle" idx="1"/>
          </p:nvPr>
        </p:nvSpPr>
        <p:spPr>
          <a:xfrm>
            <a:off x="265426" y="3437369"/>
            <a:ext cx="5761567" cy="1283999"/>
          </a:xfrm>
        </p:spPr>
        <p:txBody>
          <a:bodyPr>
            <a:normAutofit/>
          </a:bodyPr>
          <a:lstStyle>
            <a:lvl1pPr marL="0" indent="0" algn="l">
              <a:buNone/>
              <a:defRPr sz="2000">
                <a:solidFill>
                  <a:schemeClr val="accent5"/>
                </a:solidFill>
                <a:latin typeface="Zurich Sans" panose="02000000000000000000" pitchFamily="2"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10" name="Oval 9">
            <a:extLst>
              <a:ext uri="{FF2B5EF4-FFF2-40B4-BE49-F238E27FC236}">
                <a16:creationId xmlns:a16="http://schemas.microsoft.com/office/drawing/2014/main" id="{DCD6D046-9E8A-417B-B758-A6E20A0FE31C}"/>
              </a:ext>
            </a:extLst>
          </p:cNvPr>
          <p:cNvSpPr/>
          <p:nvPr userDrawn="1"/>
        </p:nvSpPr>
        <p:spPr bwMode="auto">
          <a:xfrm>
            <a:off x="6795409" y="5403527"/>
            <a:ext cx="547941" cy="547483"/>
          </a:xfrm>
          <a:prstGeom prst="ellipse">
            <a:avLst/>
          </a:pr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6"/>
              </a:solidFill>
              <a:effectLst/>
              <a:latin typeface="Zurich Sans" panose="02000000000000000000" pitchFamily="2" charset="0"/>
            </a:endParaRPr>
          </a:p>
        </p:txBody>
      </p:sp>
      <p:sp>
        <p:nvSpPr>
          <p:cNvPr id="11" name="Freeform 8">
            <a:extLst>
              <a:ext uri="{FF2B5EF4-FFF2-40B4-BE49-F238E27FC236}">
                <a16:creationId xmlns:a16="http://schemas.microsoft.com/office/drawing/2014/main" id="{977530C5-2DE6-44CA-8A8F-019E4D7C204F}"/>
              </a:ext>
            </a:extLst>
          </p:cNvPr>
          <p:cNvSpPr/>
          <p:nvPr userDrawn="1"/>
        </p:nvSpPr>
        <p:spPr bwMode="auto">
          <a:xfrm>
            <a:off x="5937452" y="5954034"/>
            <a:ext cx="1802643" cy="908104"/>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4"/>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6"/>
              </a:solidFill>
              <a:effectLst/>
              <a:latin typeface="Zurich Sans" panose="02000000000000000000" pitchFamily="2" charset="0"/>
            </a:endParaRPr>
          </a:p>
        </p:txBody>
      </p:sp>
      <p:sp>
        <p:nvSpPr>
          <p:cNvPr id="12" name="Freeform 10">
            <a:extLst>
              <a:ext uri="{FF2B5EF4-FFF2-40B4-BE49-F238E27FC236}">
                <a16:creationId xmlns:a16="http://schemas.microsoft.com/office/drawing/2014/main" id="{CBDF7E11-8F3D-4306-A7C9-3CBBFA98620F}"/>
              </a:ext>
            </a:extLst>
          </p:cNvPr>
          <p:cNvSpPr/>
          <p:nvPr userDrawn="1"/>
        </p:nvSpPr>
        <p:spPr bwMode="auto">
          <a:xfrm rot="7933215">
            <a:off x="6026493" y="5002745"/>
            <a:ext cx="1201179" cy="604951"/>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2"/>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dirty="0">
              <a:ln>
                <a:noFill/>
              </a:ln>
              <a:solidFill>
                <a:schemeClr val="accent6"/>
              </a:solidFill>
              <a:effectLst/>
              <a:latin typeface="Zurich Sans" panose="02000000000000000000" pitchFamily="2" charset="0"/>
            </a:endParaRPr>
          </a:p>
        </p:txBody>
      </p:sp>
      <p:sp>
        <p:nvSpPr>
          <p:cNvPr id="22" name="Picture Placeholder 2">
            <a:extLst>
              <a:ext uri="{FF2B5EF4-FFF2-40B4-BE49-F238E27FC236}">
                <a16:creationId xmlns:a16="http://schemas.microsoft.com/office/drawing/2014/main" id="{8C38856E-DF0D-49BD-A0AF-37F515F1D5FF}"/>
              </a:ext>
            </a:extLst>
          </p:cNvPr>
          <p:cNvSpPr>
            <a:spLocks noGrp="1"/>
          </p:cNvSpPr>
          <p:nvPr>
            <p:ph type="pic" sz="quarter" idx="13" hasCustomPrompt="1"/>
          </p:nvPr>
        </p:nvSpPr>
        <p:spPr>
          <a:xfrm>
            <a:off x="7154272" y="1819093"/>
            <a:ext cx="5040000" cy="5040000"/>
          </a:xfrm>
          <a:prstGeom prst="ellipse">
            <a:avLst/>
          </a:prstGeom>
        </p:spPr>
        <p:txBody>
          <a:bodyPr/>
          <a:lstStyle>
            <a:lvl1pPr algn="ctr">
              <a:buNone/>
              <a:defRPr b="0" i="0">
                <a:solidFill>
                  <a:schemeClr val="accent5"/>
                </a:solidFill>
              </a:defRPr>
            </a:lvl1pPr>
          </a:lstStyle>
          <a:p>
            <a:r>
              <a:rPr lang="en-US" noProof="0" dirty="0"/>
              <a:t>Add a picture here</a:t>
            </a:r>
          </a:p>
        </p:txBody>
      </p:sp>
      <p:sp>
        <p:nvSpPr>
          <p:cNvPr id="20" name="Date Name Organization">
            <a:extLst>
              <a:ext uri="{FF2B5EF4-FFF2-40B4-BE49-F238E27FC236}">
                <a16:creationId xmlns:a16="http://schemas.microsoft.com/office/drawing/2014/main" id="{B679C166-F3F4-4469-BDA4-0521529C846E}"/>
              </a:ext>
            </a:extLst>
          </p:cNvPr>
          <p:cNvSpPr>
            <a:spLocks noGrp="1"/>
          </p:cNvSpPr>
          <p:nvPr>
            <p:ph type="body" sz="quarter" idx="14" hasCustomPrompt="1"/>
          </p:nvPr>
        </p:nvSpPr>
        <p:spPr>
          <a:xfrm>
            <a:off x="265425" y="4913252"/>
            <a:ext cx="5251984" cy="1056000"/>
          </a:xfrm>
        </p:spPr>
        <p:txBody>
          <a:bodyPr anchor="b"/>
          <a:lstStyle>
            <a:lvl1pPr marL="0" indent="0">
              <a:spcAft>
                <a:spcPts val="133"/>
              </a:spcAft>
              <a:buNone/>
              <a:defRPr sz="1200">
                <a:solidFill>
                  <a:schemeClr val="accent5"/>
                </a:solidFill>
              </a:defRPr>
            </a:lvl1pPr>
            <a:lvl2pPr>
              <a:defRPr>
                <a:solidFill>
                  <a:schemeClr val="accent5"/>
                </a:solidFill>
              </a:defRPr>
            </a:lvl2pPr>
            <a:lvl3pPr>
              <a:defRPr>
                <a:solidFill>
                  <a:schemeClr val="accent5"/>
                </a:solidFill>
              </a:defRPr>
            </a:lvl3pPr>
            <a:lvl4pPr>
              <a:defRPr>
                <a:solidFill>
                  <a:schemeClr val="accent5"/>
                </a:solidFill>
              </a:defRPr>
            </a:lvl4pPr>
            <a:lvl5pPr>
              <a:defRPr>
                <a:solidFill>
                  <a:schemeClr val="accent5"/>
                </a:solidFill>
              </a:defRPr>
            </a:lvl5pPr>
          </a:lstStyle>
          <a:p>
            <a:pPr lvl="0"/>
            <a:r>
              <a:rPr lang="en-US" dirty="0"/>
              <a:t>[Date]</a:t>
            </a:r>
            <a:br>
              <a:rPr lang="en-US" dirty="0"/>
            </a:br>
            <a:r>
              <a:rPr lang="en-US" dirty="0"/>
              <a:t>[Name of moderator]</a:t>
            </a:r>
            <a:br>
              <a:rPr lang="en-US" dirty="0"/>
            </a:br>
            <a:r>
              <a:rPr lang="en-US" dirty="0"/>
              <a:t>[Organizational Unit]</a:t>
            </a:r>
          </a:p>
        </p:txBody>
      </p:sp>
      <p:sp>
        <p:nvSpPr>
          <p:cNvPr id="23" name="TextBox 22">
            <a:extLst>
              <a:ext uri="{FF2B5EF4-FFF2-40B4-BE49-F238E27FC236}">
                <a16:creationId xmlns:a16="http://schemas.microsoft.com/office/drawing/2014/main" id="{F693D7AA-4B02-44F3-849A-D51D7F7A9CD0}"/>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dirty="0">
                <a:solidFill>
                  <a:schemeClr val="accent6"/>
                </a:solidFill>
              </a:rPr>
              <a:t>© Zurich</a:t>
            </a:r>
          </a:p>
        </p:txBody>
      </p:sp>
      <p:pic>
        <p:nvPicPr>
          <p:cNvPr id="13" name="Picture 12" descr="Logo&#10;&#10;Description automatically generated">
            <a:extLst>
              <a:ext uri="{FF2B5EF4-FFF2-40B4-BE49-F238E27FC236}">
                <a16:creationId xmlns:a16="http://schemas.microsoft.com/office/drawing/2014/main" id="{EE62961D-FD32-4853-B26D-281814937F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607" y="157397"/>
            <a:ext cx="1779965" cy="684000"/>
          </a:xfrm>
          <a:prstGeom prst="rect">
            <a:avLst/>
          </a:prstGeom>
        </p:spPr>
      </p:pic>
    </p:spTree>
    <p:extLst>
      <p:ext uri="{BB962C8B-B14F-4D97-AF65-F5344CB8AC3E}">
        <p14:creationId xmlns:p14="http://schemas.microsoft.com/office/powerpoint/2010/main" val="3164922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_Light">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59451" y="1118717"/>
            <a:ext cx="6722148" cy="2242079"/>
          </a:xfrm>
        </p:spPr>
        <p:txBody>
          <a:bodyPr anchor="b">
            <a:normAutofit/>
          </a:bodyPr>
          <a:lstStyle>
            <a:lvl1pPr algn="l">
              <a:defRPr sz="3600">
                <a:solidFill>
                  <a:schemeClr val="accent1"/>
                </a:solidFill>
                <a:latin typeface="Zurich Sans" panose="02000000000000000000" pitchFamily="2" charset="0"/>
              </a:defRPr>
            </a:lvl1pPr>
          </a:lstStyle>
          <a:p>
            <a:r>
              <a:rPr lang="en-US"/>
              <a:t>Click to edit Master title style</a:t>
            </a:r>
            <a:endParaRPr lang="en-US" dirty="0"/>
          </a:p>
        </p:txBody>
      </p:sp>
      <p:sp>
        <p:nvSpPr>
          <p:cNvPr id="3" name="Subtitle 2"/>
          <p:cNvSpPr>
            <a:spLocks noGrp="1"/>
          </p:cNvSpPr>
          <p:nvPr>
            <p:ph type="subTitle" idx="1"/>
          </p:nvPr>
        </p:nvSpPr>
        <p:spPr>
          <a:xfrm>
            <a:off x="259451" y="3452871"/>
            <a:ext cx="5761567" cy="1283999"/>
          </a:xfrm>
        </p:spPr>
        <p:txBody>
          <a:bodyPr>
            <a:normAutofit/>
          </a:bodyPr>
          <a:lstStyle>
            <a:lvl1pPr marL="0" indent="0" algn="l">
              <a:buNone/>
              <a:defRPr sz="2000">
                <a:solidFill>
                  <a:schemeClr val="accent1"/>
                </a:solidFill>
                <a:latin typeface="Zurich Sans" panose="02000000000000000000" pitchFamily="2"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10" name="Oval 9">
            <a:extLst>
              <a:ext uri="{FF2B5EF4-FFF2-40B4-BE49-F238E27FC236}">
                <a16:creationId xmlns:a16="http://schemas.microsoft.com/office/drawing/2014/main" id="{DCD6D046-9E8A-417B-B758-A6E20A0FE31C}"/>
              </a:ext>
            </a:extLst>
          </p:cNvPr>
          <p:cNvSpPr/>
          <p:nvPr userDrawn="1"/>
        </p:nvSpPr>
        <p:spPr bwMode="auto">
          <a:xfrm>
            <a:off x="6803245" y="5407445"/>
            <a:ext cx="547941" cy="547483"/>
          </a:xfrm>
          <a:prstGeom prst="ellipse">
            <a:avLst/>
          </a:pr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1"/>
              </a:solidFill>
              <a:effectLst/>
              <a:latin typeface="Zurich Sans" panose="02000000000000000000" pitchFamily="2" charset="0"/>
            </a:endParaRPr>
          </a:p>
        </p:txBody>
      </p:sp>
      <p:sp>
        <p:nvSpPr>
          <p:cNvPr id="11" name="Freeform 8">
            <a:extLst>
              <a:ext uri="{FF2B5EF4-FFF2-40B4-BE49-F238E27FC236}">
                <a16:creationId xmlns:a16="http://schemas.microsoft.com/office/drawing/2014/main" id="{977530C5-2DE6-44CA-8A8F-019E4D7C204F}"/>
              </a:ext>
            </a:extLst>
          </p:cNvPr>
          <p:cNvSpPr/>
          <p:nvPr userDrawn="1"/>
        </p:nvSpPr>
        <p:spPr bwMode="auto">
          <a:xfrm>
            <a:off x="5945288" y="5953924"/>
            <a:ext cx="1802643" cy="908104"/>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4"/>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1"/>
              </a:solidFill>
              <a:effectLst/>
              <a:latin typeface="Zurich Sans" panose="02000000000000000000" pitchFamily="2" charset="0"/>
            </a:endParaRPr>
          </a:p>
        </p:txBody>
      </p:sp>
      <p:sp>
        <p:nvSpPr>
          <p:cNvPr id="12" name="Freeform 10">
            <a:extLst>
              <a:ext uri="{FF2B5EF4-FFF2-40B4-BE49-F238E27FC236}">
                <a16:creationId xmlns:a16="http://schemas.microsoft.com/office/drawing/2014/main" id="{CBDF7E11-8F3D-4306-A7C9-3CBBFA98620F}"/>
              </a:ext>
            </a:extLst>
          </p:cNvPr>
          <p:cNvSpPr/>
          <p:nvPr userDrawn="1"/>
        </p:nvSpPr>
        <p:spPr bwMode="auto">
          <a:xfrm rot="7933215">
            <a:off x="6034329" y="5006663"/>
            <a:ext cx="1201179" cy="604951"/>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2"/>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dirty="0">
              <a:ln>
                <a:noFill/>
              </a:ln>
              <a:solidFill>
                <a:schemeClr val="accent1"/>
              </a:solidFill>
              <a:effectLst/>
              <a:latin typeface="Zurich Sans" panose="02000000000000000000" pitchFamily="2" charset="0"/>
            </a:endParaRPr>
          </a:p>
        </p:txBody>
      </p:sp>
      <p:sp>
        <p:nvSpPr>
          <p:cNvPr id="22" name="Picture Placeholder 2">
            <a:extLst>
              <a:ext uri="{FF2B5EF4-FFF2-40B4-BE49-F238E27FC236}">
                <a16:creationId xmlns:a16="http://schemas.microsoft.com/office/drawing/2014/main" id="{8C38856E-DF0D-49BD-A0AF-37F515F1D5FF}"/>
              </a:ext>
            </a:extLst>
          </p:cNvPr>
          <p:cNvSpPr>
            <a:spLocks noGrp="1"/>
          </p:cNvSpPr>
          <p:nvPr>
            <p:ph type="pic" sz="quarter" idx="13" hasCustomPrompt="1"/>
          </p:nvPr>
        </p:nvSpPr>
        <p:spPr>
          <a:xfrm>
            <a:off x="7154052" y="1818873"/>
            <a:ext cx="5040000" cy="5040000"/>
          </a:xfrm>
          <a:prstGeom prst="ellipse">
            <a:avLst/>
          </a:prstGeom>
        </p:spPr>
        <p:txBody>
          <a:bodyPr/>
          <a:lstStyle>
            <a:lvl1pPr algn="ctr">
              <a:buNone/>
              <a:defRPr b="0" i="0">
                <a:solidFill>
                  <a:schemeClr val="accent1"/>
                </a:solidFill>
              </a:defRPr>
            </a:lvl1pPr>
          </a:lstStyle>
          <a:p>
            <a:r>
              <a:rPr lang="en-US" noProof="0" dirty="0"/>
              <a:t>Add a picture here</a:t>
            </a:r>
          </a:p>
        </p:txBody>
      </p:sp>
      <p:sp>
        <p:nvSpPr>
          <p:cNvPr id="20" name="Date Name Organization">
            <a:extLst>
              <a:ext uri="{FF2B5EF4-FFF2-40B4-BE49-F238E27FC236}">
                <a16:creationId xmlns:a16="http://schemas.microsoft.com/office/drawing/2014/main" id="{B679C166-F3F4-4469-BDA4-0521529C846E}"/>
              </a:ext>
            </a:extLst>
          </p:cNvPr>
          <p:cNvSpPr>
            <a:spLocks noGrp="1"/>
          </p:cNvSpPr>
          <p:nvPr>
            <p:ph type="body" sz="quarter" idx="14" hasCustomPrompt="1"/>
          </p:nvPr>
        </p:nvSpPr>
        <p:spPr>
          <a:xfrm>
            <a:off x="250825" y="4923646"/>
            <a:ext cx="5251984" cy="1056000"/>
          </a:xfrm>
        </p:spPr>
        <p:txBody>
          <a:bodyPr anchor="b"/>
          <a:lstStyle>
            <a:lvl1pPr marL="0" indent="0">
              <a:spcAft>
                <a:spcPts val="133"/>
              </a:spcAft>
              <a:buNone/>
              <a:defRPr sz="1200">
                <a:solidFill>
                  <a:schemeClr val="accent1"/>
                </a:solidFill>
              </a:defRPr>
            </a:lvl1pPr>
            <a:lvl2pPr>
              <a:defRPr>
                <a:solidFill>
                  <a:schemeClr val="accent5"/>
                </a:solidFill>
              </a:defRPr>
            </a:lvl2pPr>
            <a:lvl3pPr>
              <a:defRPr>
                <a:solidFill>
                  <a:schemeClr val="accent5"/>
                </a:solidFill>
              </a:defRPr>
            </a:lvl3pPr>
            <a:lvl4pPr>
              <a:defRPr>
                <a:solidFill>
                  <a:schemeClr val="accent5"/>
                </a:solidFill>
              </a:defRPr>
            </a:lvl4pPr>
            <a:lvl5pPr>
              <a:defRPr>
                <a:solidFill>
                  <a:schemeClr val="accent5"/>
                </a:solidFill>
              </a:defRPr>
            </a:lvl5pPr>
          </a:lstStyle>
          <a:p>
            <a:pPr lvl="0"/>
            <a:r>
              <a:rPr lang="en-US" dirty="0"/>
              <a:t>[Date]</a:t>
            </a:r>
            <a:br>
              <a:rPr lang="en-US" dirty="0"/>
            </a:br>
            <a:r>
              <a:rPr lang="en-US" dirty="0"/>
              <a:t>[Name of moderator]</a:t>
            </a:r>
            <a:br>
              <a:rPr lang="en-US" dirty="0"/>
            </a:br>
            <a:r>
              <a:rPr lang="en-US" dirty="0"/>
              <a:t>[Organizational Unit]</a:t>
            </a:r>
          </a:p>
        </p:txBody>
      </p:sp>
      <p:grpSp>
        <p:nvGrpSpPr>
          <p:cNvPr id="21" name="Group 4">
            <a:extLst>
              <a:ext uri="{FF2B5EF4-FFF2-40B4-BE49-F238E27FC236}">
                <a16:creationId xmlns:a16="http://schemas.microsoft.com/office/drawing/2014/main" id="{E7C094BA-E50D-4DFD-BE64-FCB71B6B5D57}"/>
              </a:ext>
            </a:extLst>
          </p:cNvPr>
          <p:cNvGrpSpPr>
            <a:grpSpLocks noChangeAspect="1"/>
          </p:cNvGrpSpPr>
          <p:nvPr userDrawn="1"/>
        </p:nvGrpSpPr>
        <p:grpSpPr bwMode="auto">
          <a:xfrm>
            <a:off x="91989" y="158751"/>
            <a:ext cx="1773767" cy="683683"/>
            <a:chOff x="79" y="75"/>
            <a:chExt cx="838" cy="323"/>
          </a:xfrm>
          <a:solidFill>
            <a:schemeClr val="accent1"/>
          </a:solidFill>
        </p:grpSpPr>
        <p:sp>
          <p:nvSpPr>
            <p:cNvPr id="24" name="AutoShape 3">
              <a:extLst>
                <a:ext uri="{FF2B5EF4-FFF2-40B4-BE49-F238E27FC236}">
                  <a16:creationId xmlns:a16="http://schemas.microsoft.com/office/drawing/2014/main" id="{2922DC61-2E78-484E-B2FE-2A325A97027E}"/>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5">
              <a:extLst>
                <a:ext uri="{FF2B5EF4-FFF2-40B4-BE49-F238E27FC236}">
                  <a16:creationId xmlns:a16="http://schemas.microsoft.com/office/drawing/2014/main" id="{C69F7F3D-E7A2-4FF7-A9CA-8C2F44CF188F}"/>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6">
              <a:extLst>
                <a:ext uri="{FF2B5EF4-FFF2-40B4-BE49-F238E27FC236}">
                  <a16:creationId xmlns:a16="http://schemas.microsoft.com/office/drawing/2014/main" id="{496DDDB6-B327-4BBA-A25A-A710AC69A0BA}"/>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7">
              <a:extLst>
                <a:ext uri="{FF2B5EF4-FFF2-40B4-BE49-F238E27FC236}">
                  <a16:creationId xmlns:a16="http://schemas.microsoft.com/office/drawing/2014/main" id="{A06C8070-A1C7-48BE-95DE-240B325C24B6}"/>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8">
              <a:extLst>
                <a:ext uri="{FF2B5EF4-FFF2-40B4-BE49-F238E27FC236}">
                  <a16:creationId xmlns:a16="http://schemas.microsoft.com/office/drawing/2014/main" id="{7BB14D19-8E13-42AB-AA0B-DD9069F10FE6}"/>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9">
              <a:extLst>
                <a:ext uri="{FF2B5EF4-FFF2-40B4-BE49-F238E27FC236}">
                  <a16:creationId xmlns:a16="http://schemas.microsoft.com/office/drawing/2014/main" id="{8F7E1E6A-8D31-44CE-B151-393C50EC24A2}"/>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0">
              <a:extLst>
                <a:ext uri="{FF2B5EF4-FFF2-40B4-BE49-F238E27FC236}">
                  <a16:creationId xmlns:a16="http://schemas.microsoft.com/office/drawing/2014/main" id="{8A663121-9D03-4792-9E15-3604DB5163F6}"/>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1">
              <a:extLst>
                <a:ext uri="{FF2B5EF4-FFF2-40B4-BE49-F238E27FC236}">
                  <a16:creationId xmlns:a16="http://schemas.microsoft.com/office/drawing/2014/main" id="{8F41DCD4-C02C-47BC-ADC0-2D3D5527D215}"/>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2">
              <a:extLst>
                <a:ext uri="{FF2B5EF4-FFF2-40B4-BE49-F238E27FC236}">
                  <a16:creationId xmlns:a16="http://schemas.microsoft.com/office/drawing/2014/main" id="{CACF2922-39BE-459D-9CAA-F6C785B3EE62}"/>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3" name="Freeform 13">
              <a:extLst>
                <a:ext uri="{FF2B5EF4-FFF2-40B4-BE49-F238E27FC236}">
                  <a16:creationId xmlns:a16="http://schemas.microsoft.com/office/drawing/2014/main" id="{6BFE5966-9EDE-4263-B828-6ECA17B3DF14}"/>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609774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51" y="1205994"/>
            <a:ext cx="11518145" cy="5040145"/>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252659" y="260268"/>
            <a:ext cx="9586415" cy="332399"/>
          </a:xfrm>
        </p:spPr>
        <p:txBody>
          <a:bodyPr>
            <a:spAutoFit/>
          </a:bodyPr>
          <a:lstStyle/>
          <a:p>
            <a:r>
              <a:rPr lang="en-US"/>
              <a:t>Click to edit Master title style</a:t>
            </a:r>
            <a:endParaRPr lang="en-US" dirty="0"/>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5637855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3CFDBB1-AC08-C59E-BDFD-2000A5D89658}"/>
              </a:ext>
            </a:extLst>
          </p:cNvPr>
          <p:cNvSpPr/>
          <p:nvPr userDrawn="1"/>
        </p:nvSpPr>
        <p:spPr>
          <a:xfrm>
            <a:off x="0" y="0"/>
            <a:ext cx="12192000" cy="6858000"/>
          </a:xfrm>
          <a:prstGeom prst="rect">
            <a:avLst/>
          </a:prstGeom>
          <a:solidFill>
            <a:srgbClr val="77A98A">
              <a:alpha val="230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US" sz="1000" dirty="0">
              <a:ln>
                <a:noFill/>
              </a:ln>
              <a:solidFill>
                <a:schemeClr val="accent5"/>
              </a:solidFill>
            </a:endParaRPr>
          </a:p>
        </p:txBody>
      </p:sp>
      <p:sp>
        <p:nvSpPr>
          <p:cNvPr id="3" name="Content Placeholder 2"/>
          <p:cNvSpPr>
            <a:spLocks noGrp="1"/>
          </p:cNvSpPr>
          <p:nvPr>
            <p:ph idx="1"/>
          </p:nvPr>
        </p:nvSpPr>
        <p:spPr>
          <a:xfrm>
            <a:off x="259451" y="1205994"/>
            <a:ext cx="11518145" cy="5040145"/>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252659" y="260268"/>
            <a:ext cx="9586415" cy="332399"/>
          </a:xfrm>
        </p:spPr>
        <p:txBody>
          <a:bodyPr>
            <a:spAutoFit/>
          </a:bodyPr>
          <a:lstStyle/>
          <a:p>
            <a:r>
              <a:rPr lang="en-US"/>
              <a:t>Click to edit Master title style</a:t>
            </a:r>
            <a:endParaRPr lang="en-US" dirty="0"/>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328890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3CFDBB1-AC08-C59E-BDFD-2000A5D89658}"/>
              </a:ext>
            </a:extLst>
          </p:cNvPr>
          <p:cNvSpPr/>
          <p:nvPr userDrawn="1"/>
        </p:nvSpPr>
        <p:spPr>
          <a:xfrm>
            <a:off x="0" y="0"/>
            <a:ext cx="12192000" cy="6858000"/>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US" sz="1000" dirty="0">
              <a:ln>
                <a:noFill/>
              </a:ln>
              <a:solidFill>
                <a:schemeClr val="accent5"/>
              </a:solidFill>
            </a:endParaRPr>
          </a:p>
        </p:txBody>
      </p:sp>
      <p:sp>
        <p:nvSpPr>
          <p:cNvPr id="3" name="Content Placeholder 2"/>
          <p:cNvSpPr>
            <a:spLocks noGrp="1"/>
          </p:cNvSpPr>
          <p:nvPr>
            <p:ph idx="1"/>
          </p:nvPr>
        </p:nvSpPr>
        <p:spPr>
          <a:xfrm>
            <a:off x="259451" y="1205994"/>
            <a:ext cx="11518145" cy="5040145"/>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252659" y="260268"/>
            <a:ext cx="9586415" cy="332399"/>
          </a:xfrm>
        </p:spPr>
        <p:txBody>
          <a:bodyPr>
            <a:spAutoFit/>
          </a:bodyPr>
          <a:lstStyle/>
          <a:p>
            <a:r>
              <a:rPr lang="en-US"/>
              <a:t>Click to edit Master title style</a:t>
            </a:r>
            <a:endParaRPr lang="en-US" dirty="0"/>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517165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3CFDBB1-AC08-C59E-BDFD-2000A5D89658}"/>
              </a:ext>
            </a:extLst>
          </p:cNvPr>
          <p:cNvSpPr/>
          <p:nvPr userDrawn="1"/>
        </p:nvSpPr>
        <p:spPr>
          <a:xfrm>
            <a:off x="0" y="0"/>
            <a:ext cx="12192000" cy="685800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US" sz="1000" dirty="0">
              <a:ln>
                <a:noFill/>
              </a:ln>
              <a:solidFill>
                <a:schemeClr val="accent5"/>
              </a:solidFill>
            </a:endParaRPr>
          </a:p>
        </p:txBody>
      </p:sp>
      <p:sp>
        <p:nvSpPr>
          <p:cNvPr id="3" name="Content Placeholder 2"/>
          <p:cNvSpPr>
            <a:spLocks noGrp="1"/>
          </p:cNvSpPr>
          <p:nvPr>
            <p:ph idx="1"/>
          </p:nvPr>
        </p:nvSpPr>
        <p:spPr>
          <a:xfrm>
            <a:off x="259451" y="1205994"/>
            <a:ext cx="11518145" cy="5040145"/>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252659" y="260268"/>
            <a:ext cx="9586415" cy="332399"/>
          </a:xfrm>
        </p:spPr>
        <p:txBody>
          <a:bodyPr>
            <a:spAutoFit/>
          </a:bodyPr>
          <a:lstStyle/>
          <a:p>
            <a:r>
              <a:rPr lang="en-US"/>
              <a:t>Click to edit Master title style</a:t>
            </a:r>
            <a:endParaRPr lang="en-US" dirty="0"/>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257963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3CFDBB1-AC08-C59E-BDFD-2000A5D89658}"/>
              </a:ext>
            </a:extLst>
          </p:cNvPr>
          <p:cNvSpPr/>
          <p:nvPr userDrawn="1"/>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US" sz="1000" dirty="0">
              <a:ln>
                <a:noFill/>
              </a:ln>
              <a:solidFill>
                <a:schemeClr val="accent5"/>
              </a:solidFill>
            </a:endParaRPr>
          </a:p>
        </p:txBody>
      </p:sp>
      <p:sp>
        <p:nvSpPr>
          <p:cNvPr id="3" name="Content Placeholder 2"/>
          <p:cNvSpPr>
            <a:spLocks noGrp="1"/>
          </p:cNvSpPr>
          <p:nvPr>
            <p:ph idx="1"/>
          </p:nvPr>
        </p:nvSpPr>
        <p:spPr>
          <a:xfrm>
            <a:off x="259451" y="1205994"/>
            <a:ext cx="11518145" cy="5040145"/>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252659" y="260268"/>
            <a:ext cx="9586415" cy="332399"/>
          </a:xfrm>
        </p:spPr>
        <p:txBody>
          <a:bodyPr>
            <a:spAutoFit/>
          </a:bodyPr>
          <a:lstStyle/>
          <a:p>
            <a:r>
              <a:rPr lang="en-US"/>
              <a:t>Click to edit Master title style</a:t>
            </a:r>
            <a:endParaRPr lang="en-US" dirty="0"/>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390736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2 text boxes">
    <p:spTree>
      <p:nvGrpSpPr>
        <p:cNvPr id="1" name=""/>
        <p:cNvGrpSpPr/>
        <p:nvPr/>
      </p:nvGrpSpPr>
      <p:grpSpPr>
        <a:xfrm>
          <a:off x="0" y="0"/>
          <a:ext cx="0" cy="0"/>
          <a:chOff x="0" y="0"/>
          <a:chExt cx="0" cy="0"/>
        </a:xfrm>
      </p:grpSpPr>
      <p:sp>
        <p:nvSpPr>
          <p:cNvPr id="3" name="Content Placeholder 2"/>
          <p:cNvSpPr>
            <a:spLocks noGrp="1"/>
          </p:cNvSpPr>
          <p:nvPr>
            <p:ph idx="1"/>
          </p:nvPr>
        </p:nvSpPr>
        <p:spPr>
          <a:xfrm>
            <a:off x="250824" y="1206178"/>
            <a:ext cx="5573967" cy="5040145"/>
          </a:xfrm>
        </p:spPr>
        <p:txBody>
          <a:bodyPr lIns="72000" tIns="72000" rIns="72000" bIns="72000"/>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7" name="Content Placeholder 2">
            <a:extLst>
              <a:ext uri="{FF2B5EF4-FFF2-40B4-BE49-F238E27FC236}">
                <a16:creationId xmlns:a16="http://schemas.microsoft.com/office/drawing/2014/main" id="{DD38D433-C715-4635-977C-8E54E7555A08}"/>
              </a:ext>
            </a:extLst>
          </p:cNvPr>
          <p:cNvSpPr>
            <a:spLocks noGrp="1"/>
          </p:cNvSpPr>
          <p:nvPr>
            <p:ph idx="13"/>
          </p:nvPr>
        </p:nvSpPr>
        <p:spPr>
          <a:xfrm>
            <a:off x="6280731" y="1206177"/>
            <a:ext cx="5578776" cy="5040145"/>
          </a:xfrm>
        </p:spPr>
        <p:txBody>
          <a:bodyPr lIns="72000" tIns="72000" rIns="72000" bIns="72000"/>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itle 1">
            <a:extLst>
              <a:ext uri="{FF2B5EF4-FFF2-40B4-BE49-F238E27FC236}">
                <a16:creationId xmlns:a16="http://schemas.microsoft.com/office/drawing/2014/main" id="{69E92947-3625-9041-9213-E2B75D84A8F0}"/>
              </a:ext>
            </a:extLst>
          </p:cNvPr>
          <p:cNvSpPr>
            <a:spLocks noGrp="1"/>
          </p:cNvSpPr>
          <p:nvPr>
            <p:ph type="title"/>
          </p:nvPr>
        </p:nvSpPr>
        <p:spPr>
          <a:xfrm>
            <a:off x="252659" y="260268"/>
            <a:ext cx="9586415" cy="332399"/>
          </a:xfrm>
        </p:spPr>
        <p:txBody>
          <a:bodyPr>
            <a:spAutoFit/>
          </a:bodyPr>
          <a:lstStyle/>
          <a:p>
            <a:r>
              <a:rPr lang="en-US"/>
              <a:t>Click to edit Master title style</a:t>
            </a:r>
            <a:endParaRPr lang="en-US" dirty="0"/>
          </a:p>
        </p:txBody>
      </p:sp>
      <p:sp>
        <p:nvSpPr>
          <p:cNvPr id="21" name="Subtitle 2">
            <a:extLst>
              <a:ext uri="{FF2B5EF4-FFF2-40B4-BE49-F238E27FC236}">
                <a16:creationId xmlns:a16="http://schemas.microsoft.com/office/drawing/2014/main" id="{710AC261-10B5-584A-91F3-14A61852EFBE}"/>
              </a:ext>
            </a:extLst>
          </p:cNvPr>
          <p:cNvSpPr>
            <a:spLocks noGrp="1"/>
          </p:cNvSpPr>
          <p:nvPr>
            <p:ph type="subTitle" idx="14"/>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19" name="Group 4">
            <a:extLst>
              <a:ext uri="{FF2B5EF4-FFF2-40B4-BE49-F238E27FC236}">
                <a16:creationId xmlns:a16="http://schemas.microsoft.com/office/drawing/2014/main" id="{A8A943C3-1379-499A-A8A6-41D5362C5C11}"/>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26F7B60B-9BEA-49E4-8477-7195219E3403}"/>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0DA359F6-1339-49C3-9382-79BEA9F3D2DD}"/>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04779FF0-DDCC-405A-8A7F-BAEF71FA8F36}"/>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7">
              <a:extLst>
                <a:ext uri="{FF2B5EF4-FFF2-40B4-BE49-F238E27FC236}">
                  <a16:creationId xmlns:a16="http://schemas.microsoft.com/office/drawing/2014/main" id="{E925ED24-DB1A-42EF-8C81-848273020D60}"/>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8">
              <a:extLst>
                <a:ext uri="{FF2B5EF4-FFF2-40B4-BE49-F238E27FC236}">
                  <a16:creationId xmlns:a16="http://schemas.microsoft.com/office/drawing/2014/main" id="{8CC5B0C1-B8B3-4F9C-8E68-FB9E998A567E}"/>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9">
              <a:extLst>
                <a:ext uri="{FF2B5EF4-FFF2-40B4-BE49-F238E27FC236}">
                  <a16:creationId xmlns:a16="http://schemas.microsoft.com/office/drawing/2014/main" id="{34F3EDB6-FE7C-462E-BB43-CAE35EBC549E}"/>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10">
              <a:extLst>
                <a:ext uri="{FF2B5EF4-FFF2-40B4-BE49-F238E27FC236}">
                  <a16:creationId xmlns:a16="http://schemas.microsoft.com/office/drawing/2014/main" id="{0C94C8B8-CBC0-42C8-8A35-C38A5921859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1">
              <a:extLst>
                <a:ext uri="{FF2B5EF4-FFF2-40B4-BE49-F238E27FC236}">
                  <a16:creationId xmlns:a16="http://schemas.microsoft.com/office/drawing/2014/main" id="{BD9D61AE-0A56-45EF-8877-45ED53B45F17}"/>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2">
              <a:extLst>
                <a:ext uri="{FF2B5EF4-FFF2-40B4-BE49-F238E27FC236}">
                  <a16:creationId xmlns:a16="http://schemas.microsoft.com/office/drawing/2014/main" id="{2049F35F-A4B0-4163-9D3A-5C38BFB360E8}"/>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3">
              <a:extLst>
                <a:ext uri="{FF2B5EF4-FFF2-40B4-BE49-F238E27FC236}">
                  <a16:creationId xmlns:a16="http://schemas.microsoft.com/office/drawing/2014/main" id="{CBBC93A2-9074-49D3-B8A1-1C42390EFAD7}"/>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592810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box and circle for image">
    <p:spTree>
      <p:nvGrpSpPr>
        <p:cNvPr id="1" name=""/>
        <p:cNvGrpSpPr/>
        <p:nvPr/>
      </p:nvGrpSpPr>
      <p:grpSpPr>
        <a:xfrm>
          <a:off x="0" y="0"/>
          <a:ext cx="0" cy="0"/>
          <a:chOff x="0" y="0"/>
          <a:chExt cx="0" cy="0"/>
        </a:xfrm>
      </p:grpSpPr>
      <p:sp>
        <p:nvSpPr>
          <p:cNvPr id="3" name="Content Placeholder 2"/>
          <p:cNvSpPr>
            <a:spLocks noGrp="1"/>
          </p:cNvSpPr>
          <p:nvPr>
            <p:ph idx="1"/>
          </p:nvPr>
        </p:nvSpPr>
        <p:spPr>
          <a:xfrm>
            <a:off x="250824" y="1206178"/>
            <a:ext cx="5573967" cy="5040145"/>
          </a:xfrm>
        </p:spPr>
        <p:txBody>
          <a:bodyPr lIns="72000" tIns="72000" rIns="72000" bIns="72000"/>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9" name="Picture Placeholder 2">
            <a:extLst>
              <a:ext uri="{FF2B5EF4-FFF2-40B4-BE49-F238E27FC236}">
                <a16:creationId xmlns:a16="http://schemas.microsoft.com/office/drawing/2014/main" id="{E1605E3C-D76A-4678-9277-BF9E20857561}"/>
              </a:ext>
            </a:extLst>
          </p:cNvPr>
          <p:cNvSpPr>
            <a:spLocks noGrp="1"/>
          </p:cNvSpPr>
          <p:nvPr>
            <p:ph type="pic" sz="quarter" idx="13" hasCustomPrompt="1"/>
          </p:nvPr>
        </p:nvSpPr>
        <p:spPr>
          <a:xfrm>
            <a:off x="6813444" y="1274619"/>
            <a:ext cx="5040000" cy="5040000"/>
          </a:xfrm>
          <a:prstGeom prst="ellipse">
            <a:avLst/>
          </a:prstGeom>
        </p:spPr>
        <p:txBody>
          <a:bodyPr/>
          <a:lstStyle>
            <a:lvl1pPr algn="ctr">
              <a:buNone/>
              <a:defRPr b="0" i="0">
                <a:solidFill>
                  <a:srgbClr val="1C67AF"/>
                </a:solidFill>
              </a:defRPr>
            </a:lvl1pPr>
          </a:lstStyle>
          <a:p>
            <a:r>
              <a:rPr lang="en-US" noProof="0" dirty="0"/>
              <a:t>Add a picture here</a:t>
            </a:r>
          </a:p>
        </p:txBody>
      </p:sp>
      <p:sp>
        <p:nvSpPr>
          <p:cNvPr id="20" name="Title 1">
            <a:extLst>
              <a:ext uri="{FF2B5EF4-FFF2-40B4-BE49-F238E27FC236}">
                <a16:creationId xmlns:a16="http://schemas.microsoft.com/office/drawing/2014/main" id="{C29EECA6-DA60-0545-94DA-DA2F8B81238E}"/>
              </a:ext>
            </a:extLst>
          </p:cNvPr>
          <p:cNvSpPr>
            <a:spLocks noGrp="1"/>
          </p:cNvSpPr>
          <p:nvPr>
            <p:ph type="title"/>
          </p:nvPr>
        </p:nvSpPr>
        <p:spPr>
          <a:xfrm>
            <a:off x="252659" y="260268"/>
            <a:ext cx="9586415" cy="332399"/>
          </a:xfrm>
        </p:spPr>
        <p:txBody>
          <a:bodyPr>
            <a:spAutoFit/>
          </a:bodyPr>
          <a:lstStyle/>
          <a:p>
            <a:r>
              <a:rPr lang="en-US"/>
              <a:t>Click to edit Master title style</a:t>
            </a:r>
            <a:endParaRPr lang="en-US" dirty="0"/>
          </a:p>
        </p:txBody>
      </p:sp>
      <p:sp>
        <p:nvSpPr>
          <p:cNvPr id="21" name="Subtitle 2">
            <a:extLst>
              <a:ext uri="{FF2B5EF4-FFF2-40B4-BE49-F238E27FC236}">
                <a16:creationId xmlns:a16="http://schemas.microsoft.com/office/drawing/2014/main" id="{78EE7002-C39A-5A48-B25E-20539A4FFD23}"/>
              </a:ext>
            </a:extLst>
          </p:cNvPr>
          <p:cNvSpPr>
            <a:spLocks noGrp="1"/>
          </p:cNvSpPr>
          <p:nvPr>
            <p:ph type="subTitle" idx="14"/>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19" name="Group 4">
            <a:extLst>
              <a:ext uri="{FF2B5EF4-FFF2-40B4-BE49-F238E27FC236}">
                <a16:creationId xmlns:a16="http://schemas.microsoft.com/office/drawing/2014/main" id="{7F57E830-3329-4063-98C7-AA1FC1445B73}"/>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688840B2-0A92-4968-8A8C-8571322121EC}"/>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41BDBAC3-497E-41B0-8987-40DE00FB5A70}"/>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BEE17792-2541-41AB-A3A4-1488AC914260}"/>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7">
              <a:extLst>
                <a:ext uri="{FF2B5EF4-FFF2-40B4-BE49-F238E27FC236}">
                  <a16:creationId xmlns:a16="http://schemas.microsoft.com/office/drawing/2014/main" id="{7FE4A7E9-42E0-43D0-B996-856DC1B0758B}"/>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8">
              <a:extLst>
                <a:ext uri="{FF2B5EF4-FFF2-40B4-BE49-F238E27FC236}">
                  <a16:creationId xmlns:a16="http://schemas.microsoft.com/office/drawing/2014/main" id="{451758A0-E6AE-4136-8372-7F123E72159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9">
              <a:extLst>
                <a:ext uri="{FF2B5EF4-FFF2-40B4-BE49-F238E27FC236}">
                  <a16:creationId xmlns:a16="http://schemas.microsoft.com/office/drawing/2014/main" id="{7F1B4E05-1C49-4628-8296-6E4C82BBB070}"/>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10">
              <a:extLst>
                <a:ext uri="{FF2B5EF4-FFF2-40B4-BE49-F238E27FC236}">
                  <a16:creationId xmlns:a16="http://schemas.microsoft.com/office/drawing/2014/main" id="{1E04FE10-677A-40F8-8E43-1902F64A8BB0}"/>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1">
              <a:extLst>
                <a:ext uri="{FF2B5EF4-FFF2-40B4-BE49-F238E27FC236}">
                  <a16:creationId xmlns:a16="http://schemas.microsoft.com/office/drawing/2014/main" id="{41247AD3-2593-4B15-AE2E-32BD9D241310}"/>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2">
              <a:extLst>
                <a:ext uri="{FF2B5EF4-FFF2-40B4-BE49-F238E27FC236}">
                  <a16:creationId xmlns:a16="http://schemas.microsoft.com/office/drawing/2014/main" id="{572ADC10-CD08-4D6A-B222-9D3819CDFDBB}"/>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3">
              <a:extLst>
                <a:ext uri="{FF2B5EF4-FFF2-40B4-BE49-F238E27FC236}">
                  <a16:creationId xmlns:a16="http://schemas.microsoft.com/office/drawing/2014/main" id="{398F446D-EC4D-4BFB-87DA-8DE6584F8CF0}"/>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0254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text box, Safe Space image">
    <p:spTree>
      <p:nvGrpSpPr>
        <p:cNvPr id="1" name=""/>
        <p:cNvGrpSpPr/>
        <p:nvPr/>
      </p:nvGrpSpPr>
      <p:grpSpPr>
        <a:xfrm>
          <a:off x="0" y="0"/>
          <a:ext cx="0" cy="0"/>
          <a:chOff x="0" y="0"/>
          <a:chExt cx="0" cy="0"/>
        </a:xfrm>
      </p:grpSpPr>
      <p:sp>
        <p:nvSpPr>
          <p:cNvPr id="3" name="Content Placeholder 2"/>
          <p:cNvSpPr>
            <a:spLocks noGrp="1"/>
          </p:cNvSpPr>
          <p:nvPr>
            <p:ph idx="1"/>
          </p:nvPr>
        </p:nvSpPr>
        <p:spPr>
          <a:xfrm>
            <a:off x="250824" y="1206178"/>
            <a:ext cx="5573967" cy="5040145"/>
          </a:xfrm>
        </p:spPr>
        <p:txBody>
          <a:bodyPr lIns="72000" tIns="72000" rIns="72000" bIns="72000"/>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20" name="Title 1">
            <a:extLst>
              <a:ext uri="{FF2B5EF4-FFF2-40B4-BE49-F238E27FC236}">
                <a16:creationId xmlns:a16="http://schemas.microsoft.com/office/drawing/2014/main" id="{C29EECA6-DA60-0545-94DA-DA2F8B81238E}"/>
              </a:ext>
            </a:extLst>
          </p:cNvPr>
          <p:cNvSpPr>
            <a:spLocks noGrp="1"/>
          </p:cNvSpPr>
          <p:nvPr>
            <p:ph type="title"/>
          </p:nvPr>
        </p:nvSpPr>
        <p:spPr>
          <a:xfrm>
            <a:off x="252659" y="260268"/>
            <a:ext cx="9586415" cy="332399"/>
          </a:xfrm>
        </p:spPr>
        <p:txBody>
          <a:bodyPr>
            <a:spAutoFit/>
          </a:bodyPr>
          <a:lstStyle/>
          <a:p>
            <a:r>
              <a:rPr lang="en-US"/>
              <a:t>Click to edit Master title style</a:t>
            </a:r>
            <a:endParaRPr lang="en-US" dirty="0"/>
          </a:p>
        </p:txBody>
      </p:sp>
      <p:sp>
        <p:nvSpPr>
          <p:cNvPr id="21" name="Subtitle 2">
            <a:extLst>
              <a:ext uri="{FF2B5EF4-FFF2-40B4-BE49-F238E27FC236}">
                <a16:creationId xmlns:a16="http://schemas.microsoft.com/office/drawing/2014/main" id="{78EE7002-C39A-5A48-B25E-20539A4FFD23}"/>
              </a:ext>
            </a:extLst>
          </p:cNvPr>
          <p:cNvSpPr>
            <a:spLocks noGrp="1"/>
          </p:cNvSpPr>
          <p:nvPr>
            <p:ph type="subTitle" idx="14"/>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19" name="Group 4">
            <a:extLst>
              <a:ext uri="{FF2B5EF4-FFF2-40B4-BE49-F238E27FC236}">
                <a16:creationId xmlns:a16="http://schemas.microsoft.com/office/drawing/2014/main" id="{7F57E830-3329-4063-98C7-AA1FC1445B73}"/>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688840B2-0A92-4968-8A8C-8571322121EC}"/>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41BDBAC3-497E-41B0-8987-40DE00FB5A70}"/>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BEE17792-2541-41AB-A3A4-1488AC914260}"/>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7">
              <a:extLst>
                <a:ext uri="{FF2B5EF4-FFF2-40B4-BE49-F238E27FC236}">
                  <a16:creationId xmlns:a16="http://schemas.microsoft.com/office/drawing/2014/main" id="{7FE4A7E9-42E0-43D0-B996-856DC1B0758B}"/>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8">
              <a:extLst>
                <a:ext uri="{FF2B5EF4-FFF2-40B4-BE49-F238E27FC236}">
                  <a16:creationId xmlns:a16="http://schemas.microsoft.com/office/drawing/2014/main" id="{451758A0-E6AE-4136-8372-7F123E72159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9">
              <a:extLst>
                <a:ext uri="{FF2B5EF4-FFF2-40B4-BE49-F238E27FC236}">
                  <a16:creationId xmlns:a16="http://schemas.microsoft.com/office/drawing/2014/main" id="{7F1B4E05-1C49-4628-8296-6E4C82BBB070}"/>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10">
              <a:extLst>
                <a:ext uri="{FF2B5EF4-FFF2-40B4-BE49-F238E27FC236}">
                  <a16:creationId xmlns:a16="http://schemas.microsoft.com/office/drawing/2014/main" id="{1E04FE10-677A-40F8-8E43-1902F64A8BB0}"/>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1">
              <a:extLst>
                <a:ext uri="{FF2B5EF4-FFF2-40B4-BE49-F238E27FC236}">
                  <a16:creationId xmlns:a16="http://schemas.microsoft.com/office/drawing/2014/main" id="{41247AD3-2593-4B15-AE2E-32BD9D241310}"/>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2">
              <a:extLst>
                <a:ext uri="{FF2B5EF4-FFF2-40B4-BE49-F238E27FC236}">
                  <a16:creationId xmlns:a16="http://schemas.microsoft.com/office/drawing/2014/main" id="{572ADC10-CD08-4D6A-B222-9D3819CDFDBB}"/>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3">
              <a:extLst>
                <a:ext uri="{FF2B5EF4-FFF2-40B4-BE49-F238E27FC236}">
                  <a16:creationId xmlns:a16="http://schemas.microsoft.com/office/drawing/2014/main" id="{398F446D-EC4D-4BFB-87DA-8DE6584F8CF0}"/>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37" name="Picture Placeholder 23">
            <a:extLst>
              <a:ext uri="{FF2B5EF4-FFF2-40B4-BE49-F238E27FC236}">
                <a16:creationId xmlns:a16="http://schemas.microsoft.com/office/drawing/2014/main" id="{632F94C8-BFF9-44C4-AD1A-92E5E5E20C6E}"/>
              </a:ext>
            </a:extLst>
          </p:cNvPr>
          <p:cNvSpPr>
            <a:spLocks noGrp="1" noChangeAspect="1"/>
          </p:cNvSpPr>
          <p:nvPr>
            <p:ph type="pic" sz="quarter" idx="19"/>
          </p:nvPr>
        </p:nvSpPr>
        <p:spPr>
          <a:xfrm>
            <a:off x="6813533" y="1274619"/>
            <a:ext cx="5039466" cy="5040000"/>
          </a:xfrm>
          <a:custGeom>
            <a:avLst/>
            <a:gdLst>
              <a:gd name="connsiteX0" fmla="*/ 991609 w 1983218"/>
              <a:gd name="connsiteY0" fmla="*/ 0 h 1983428"/>
              <a:gd name="connsiteX1" fmla="*/ 1983218 w 1983218"/>
              <a:gd name="connsiteY1" fmla="*/ 991609 h 1983428"/>
              <a:gd name="connsiteX2" fmla="*/ 991399 w 1983218"/>
              <a:gd name="connsiteY2" fmla="*/ 1983428 h 1983428"/>
              <a:gd name="connsiteX3" fmla="*/ 237390 w 1983218"/>
              <a:gd name="connsiteY3" fmla="*/ 1635494 h 1983428"/>
              <a:gd name="connsiteX4" fmla="*/ 287345 w 1983218"/>
              <a:gd name="connsiteY4" fmla="*/ 1620941 h 1983428"/>
              <a:gd name="connsiteX5" fmla="*/ 339399 w 1983218"/>
              <a:gd name="connsiteY5" fmla="*/ 1616744 h 1983428"/>
              <a:gd name="connsiteX6" fmla="*/ 446934 w 1983218"/>
              <a:gd name="connsiteY6" fmla="*/ 1627798 h 1983428"/>
              <a:gd name="connsiteX7" fmla="*/ 538448 w 1983218"/>
              <a:gd name="connsiteY7" fmla="*/ 1637663 h 1983428"/>
              <a:gd name="connsiteX8" fmla="*/ 542996 w 1983218"/>
              <a:gd name="connsiteY8" fmla="*/ 1637593 h 1983428"/>
              <a:gd name="connsiteX9" fmla="*/ 620377 w 1983218"/>
              <a:gd name="connsiteY9" fmla="*/ 1612126 h 1983428"/>
              <a:gd name="connsiteX10" fmla="*/ 672640 w 1983218"/>
              <a:gd name="connsiteY10" fmla="*/ 1542861 h 1983428"/>
              <a:gd name="connsiteX11" fmla="*/ 686703 w 1983218"/>
              <a:gd name="connsiteY11" fmla="*/ 1502981 h 1983428"/>
              <a:gd name="connsiteX12" fmla="*/ 672570 w 1983218"/>
              <a:gd name="connsiteY12" fmla="*/ 1499413 h 1983428"/>
              <a:gd name="connsiteX13" fmla="*/ 667883 w 1983218"/>
              <a:gd name="connsiteY13" fmla="*/ 1508928 h 1983428"/>
              <a:gd name="connsiteX14" fmla="*/ 620517 w 1983218"/>
              <a:gd name="connsiteY14" fmla="*/ 1562941 h 1983428"/>
              <a:gd name="connsiteX15" fmla="*/ 586304 w 1983218"/>
              <a:gd name="connsiteY15" fmla="*/ 1579382 h 1983428"/>
              <a:gd name="connsiteX16" fmla="*/ 530752 w 1983218"/>
              <a:gd name="connsiteY16" fmla="*/ 1586029 h 1983428"/>
              <a:gd name="connsiteX17" fmla="*/ 488703 w 1983218"/>
              <a:gd name="connsiteY17" fmla="*/ 1584560 h 1983428"/>
              <a:gd name="connsiteX18" fmla="*/ 441757 w 1983218"/>
              <a:gd name="connsiteY18" fmla="*/ 1581621 h 1983428"/>
              <a:gd name="connsiteX19" fmla="*/ 392992 w 1983218"/>
              <a:gd name="connsiteY19" fmla="*/ 1579662 h 1983428"/>
              <a:gd name="connsiteX20" fmla="*/ 355001 w 1983218"/>
              <a:gd name="connsiteY20" fmla="*/ 1581551 h 1983428"/>
              <a:gd name="connsiteX21" fmla="*/ 619327 w 1983218"/>
              <a:gd name="connsiteY21" fmla="*/ 1228160 h 1983428"/>
              <a:gd name="connsiteX22" fmla="*/ 286715 w 1983218"/>
              <a:gd name="connsiteY22" fmla="*/ 1228160 h 1983428"/>
              <a:gd name="connsiteX23" fmla="*/ 260688 w 1983218"/>
              <a:gd name="connsiteY23" fmla="*/ 1328349 h 1983428"/>
              <a:gd name="connsiteX24" fmla="*/ 276221 w 1983218"/>
              <a:gd name="connsiteY24" fmla="*/ 1331847 h 1983428"/>
              <a:gd name="connsiteX25" fmla="*/ 280558 w 1983218"/>
              <a:gd name="connsiteY25" fmla="*/ 1323592 h 1983428"/>
              <a:gd name="connsiteX26" fmla="*/ 313092 w 1983218"/>
              <a:gd name="connsiteY26" fmla="*/ 1284901 h 1983428"/>
              <a:gd name="connsiteX27" fmla="*/ 345625 w 1983218"/>
              <a:gd name="connsiteY27" fmla="*/ 1271608 h 1983428"/>
              <a:gd name="connsiteX28" fmla="*/ 424825 w 1983218"/>
              <a:gd name="connsiteY28" fmla="*/ 1265451 h 1983428"/>
              <a:gd name="connsiteX29" fmla="*/ 453161 w 1983218"/>
              <a:gd name="connsiteY29" fmla="*/ 1265521 h 1983428"/>
              <a:gd name="connsiteX30" fmla="*/ 481777 w 1983218"/>
              <a:gd name="connsiteY30" fmla="*/ 1265451 h 1983428"/>
              <a:gd name="connsiteX31" fmla="*/ 218150 w 1983218"/>
              <a:gd name="connsiteY31" fmla="*/ 1611846 h 1983428"/>
              <a:gd name="connsiteX32" fmla="*/ 0 w 1983218"/>
              <a:gd name="connsiteY32" fmla="*/ 991609 h 1983428"/>
              <a:gd name="connsiteX33" fmla="*/ 991609 w 1983218"/>
              <a:gd name="connsiteY33" fmla="*/ 0 h 1983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983218" h="1983428">
                <a:moveTo>
                  <a:pt x="991609" y="0"/>
                </a:moveTo>
                <a:cubicBezTo>
                  <a:pt x="1539293" y="0"/>
                  <a:pt x="1983218" y="443996"/>
                  <a:pt x="1983218" y="991609"/>
                </a:cubicBezTo>
                <a:cubicBezTo>
                  <a:pt x="1983218" y="1539293"/>
                  <a:pt x="1539293" y="1983218"/>
                  <a:pt x="991399" y="1983428"/>
                </a:cubicBezTo>
                <a:cubicBezTo>
                  <a:pt x="689502" y="1983428"/>
                  <a:pt x="419298" y="1848327"/>
                  <a:pt x="237390" y="1635494"/>
                </a:cubicBezTo>
                <a:cubicBezTo>
                  <a:pt x="256211" y="1627098"/>
                  <a:pt x="265516" y="1624370"/>
                  <a:pt x="287345" y="1620941"/>
                </a:cubicBezTo>
                <a:cubicBezTo>
                  <a:pt x="304696" y="1618073"/>
                  <a:pt x="321418" y="1616744"/>
                  <a:pt x="339399" y="1616744"/>
                </a:cubicBezTo>
                <a:cubicBezTo>
                  <a:pt x="366265" y="1616744"/>
                  <a:pt x="393481" y="1619542"/>
                  <a:pt x="446934" y="1627798"/>
                </a:cubicBezTo>
                <a:cubicBezTo>
                  <a:pt x="499548" y="1635844"/>
                  <a:pt x="516479" y="1637663"/>
                  <a:pt x="538448" y="1637663"/>
                </a:cubicBezTo>
                <a:lnTo>
                  <a:pt x="542996" y="1637593"/>
                </a:lnTo>
                <a:cubicBezTo>
                  <a:pt x="572661" y="1637103"/>
                  <a:pt x="597708" y="1628917"/>
                  <a:pt x="620377" y="1612126"/>
                </a:cubicBezTo>
                <a:cubicBezTo>
                  <a:pt x="642416" y="1595824"/>
                  <a:pt x="658437" y="1574555"/>
                  <a:pt x="672640" y="1542861"/>
                </a:cubicBezTo>
                <a:cubicBezTo>
                  <a:pt x="679707" y="1527189"/>
                  <a:pt x="682086" y="1520472"/>
                  <a:pt x="686703" y="1502981"/>
                </a:cubicBezTo>
                <a:lnTo>
                  <a:pt x="672570" y="1499413"/>
                </a:lnTo>
                <a:cubicBezTo>
                  <a:pt x="670681" y="1503681"/>
                  <a:pt x="668932" y="1506829"/>
                  <a:pt x="667883" y="1508928"/>
                </a:cubicBezTo>
                <a:cubicBezTo>
                  <a:pt x="657108" y="1529568"/>
                  <a:pt x="639057" y="1550067"/>
                  <a:pt x="620517" y="1562941"/>
                </a:cubicBezTo>
                <a:cubicBezTo>
                  <a:pt x="609882" y="1570077"/>
                  <a:pt x="598408" y="1575674"/>
                  <a:pt x="586304" y="1579382"/>
                </a:cubicBezTo>
                <a:cubicBezTo>
                  <a:pt x="570702" y="1584140"/>
                  <a:pt x="554960" y="1586029"/>
                  <a:pt x="530752" y="1586029"/>
                </a:cubicBezTo>
                <a:cubicBezTo>
                  <a:pt x="519907" y="1586029"/>
                  <a:pt x="505565" y="1585539"/>
                  <a:pt x="488703" y="1584560"/>
                </a:cubicBezTo>
                <a:lnTo>
                  <a:pt x="441757" y="1581621"/>
                </a:lnTo>
                <a:cubicBezTo>
                  <a:pt x="419998" y="1580362"/>
                  <a:pt x="403696" y="1579662"/>
                  <a:pt x="392992" y="1579662"/>
                </a:cubicBezTo>
                <a:cubicBezTo>
                  <a:pt x="379069" y="1579662"/>
                  <a:pt x="372142" y="1580012"/>
                  <a:pt x="355001" y="1581551"/>
                </a:cubicBezTo>
                <a:lnTo>
                  <a:pt x="619327" y="1228160"/>
                </a:lnTo>
                <a:lnTo>
                  <a:pt x="286715" y="1228160"/>
                </a:lnTo>
                <a:lnTo>
                  <a:pt x="260688" y="1328349"/>
                </a:lnTo>
                <a:lnTo>
                  <a:pt x="276221" y="1331847"/>
                </a:lnTo>
                <a:cubicBezTo>
                  <a:pt x="278110" y="1327999"/>
                  <a:pt x="279579" y="1325411"/>
                  <a:pt x="280558" y="1323592"/>
                </a:cubicBezTo>
                <a:cubicBezTo>
                  <a:pt x="289234" y="1308059"/>
                  <a:pt x="302527" y="1292317"/>
                  <a:pt x="313092" y="1284901"/>
                </a:cubicBezTo>
                <a:cubicBezTo>
                  <a:pt x="322117" y="1278534"/>
                  <a:pt x="333172" y="1274057"/>
                  <a:pt x="345625" y="1271608"/>
                </a:cubicBezTo>
                <a:cubicBezTo>
                  <a:pt x="366125" y="1267620"/>
                  <a:pt x="394531" y="1265451"/>
                  <a:pt x="424825" y="1265451"/>
                </a:cubicBezTo>
                <a:lnTo>
                  <a:pt x="453161" y="1265521"/>
                </a:lnTo>
                <a:lnTo>
                  <a:pt x="481777" y="1265451"/>
                </a:lnTo>
                <a:lnTo>
                  <a:pt x="218150" y="1611846"/>
                </a:lnTo>
                <a:cubicBezTo>
                  <a:pt x="81789" y="1441972"/>
                  <a:pt x="0" y="1226411"/>
                  <a:pt x="0" y="991609"/>
                </a:cubicBezTo>
                <a:cubicBezTo>
                  <a:pt x="0" y="443996"/>
                  <a:pt x="443996" y="0"/>
                  <a:pt x="991609" y="0"/>
                </a:cubicBezTo>
                <a:close/>
              </a:path>
            </a:pathLst>
          </a:custGeom>
        </p:spPr>
        <p:txBody>
          <a:bodyPr wrap="square">
            <a:noAutofit/>
          </a:bodyPr>
          <a:lstStyle>
            <a:lvl1pPr marL="0" indent="0" algn="ctr">
              <a:buNone/>
              <a:defRPr/>
            </a:lvl1pPr>
          </a:lstStyle>
          <a:p>
            <a:endParaRPr lang="en-US"/>
          </a:p>
        </p:txBody>
      </p:sp>
    </p:spTree>
    <p:extLst>
      <p:ext uri="{BB962C8B-B14F-4D97-AF65-F5344CB8AC3E}">
        <p14:creationId xmlns:p14="http://schemas.microsoft.com/office/powerpoint/2010/main" val="3031296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text box, Safe Space image_2">
    <p:spTree>
      <p:nvGrpSpPr>
        <p:cNvPr id="1" name=""/>
        <p:cNvGrpSpPr/>
        <p:nvPr/>
      </p:nvGrpSpPr>
      <p:grpSpPr>
        <a:xfrm>
          <a:off x="0" y="0"/>
          <a:ext cx="0" cy="0"/>
          <a:chOff x="0" y="0"/>
          <a:chExt cx="0" cy="0"/>
        </a:xfrm>
      </p:grpSpPr>
      <p:sp>
        <p:nvSpPr>
          <p:cNvPr id="3" name="Content Placeholder 2"/>
          <p:cNvSpPr>
            <a:spLocks noGrp="1"/>
          </p:cNvSpPr>
          <p:nvPr>
            <p:ph idx="1"/>
          </p:nvPr>
        </p:nvSpPr>
        <p:spPr>
          <a:xfrm>
            <a:off x="250824" y="1206178"/>
            <a:ext cx="5573967" cy="5040145"/>
          </a:xfrm>
        </p:spPr>
        <p:txBody>
          <a:bodyPr lIns="72000" tIns="72000" rIns="72000" bIns="72000"/>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20" name="Title 1">
            <a:extLst>
              <a:ext uri="{FF2B5EF4-FFF2-40B4-BE49-F238E27FC236}">
                <a16:creationId xmlns:a16="http://schemas.microsoft.com/office/drawing/2014/main" id="{C29EECA6-DA60-0545-94DA-DA2F8B81238E}"/>
              </a:ext>
            </a:extLst>
          </p:cNvPr>
          <p:cNvSpPr>
            <a:spLocks noGrp="1"/>
          </p:cNvSpPr>
          <p:nvPr>
            <p:ph type="title"/>
          </p:nvPr>
        </p:nvSpPr>
        <p:spPr>
          <a:xfrm>
            <a:off x="252659" y="260268"/>
            <a:ext cx="9586415" cy="332399"/>
          </a:xfrm>
        </p:spPr>
        <p:txBody>
          <a:bodyPr>
            <a:spAutoFit/>
          </a:bodyPr>
          <a:lstStyle/>
          <a:p>
            <a:r>
              <a:rPr lang="en-US"/>
              <a:t>Click to edit Master title style</a:t>
            </a:r>
            <a:endParaRPr lang="en-US" dirty="0"/>
          </a:p>
        </p:txBody>
      </p:sp>
      <p:sp>
        <p:nvSpPr>
          <p:cNvPr id="21" name="Subtitle 2">
            <a:extLst>
              <a:ext uri="{FF2B5EF4-FFF2-40B4-BE49-F238E27FC236}">
                <a16:creationId xmlns:a16="http://schemas.microsoft.com/office/drawing/2014/main" id="{78EE7002-C39A-5A48-B25E-20539A4FFD23}"/>
              </a:ext>
            </a:extLst>
          </p:cNvPr>
          <p:cNvSpPr>
            <a:spLocks noGrp="1"/>
          </p:cNvSpPr>
          <p:nvPr>
            <p:ph type="subTitle" idx="14"/>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dirty="0"/>
              <a:t>Click to edit Master subtitle style</a:t>
            </a:r>
            <a:endParaRPr lang="en-GB" noProof="0" dirty="0"/>
          </a:p>
        </p:txBody>
      </p:sp>
      <p:grpSp>
        <p:nvGrpSpPr>
          <p:cNvPr id="19" name="Group 4">
            <a:extLst>
              <a:ext uri="{FF2B5EF4-FFF2-40B4-BE49-F238E27FC236}">
                <a16:creationId xmlns:a16="http://schemas.microsoft.com/office/drawing/2014/main" id="{7F57E830-3329-4063-98C7-AA1FC1445B73}"/>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688840B2-0A92-4968-8A8C-8571322121EC}"/>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41BDBAC3-497E-41B0-8987-40DE00FB5A70}"/>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BEE17792-2541-41AB-A3A4-1488AC914260}"/>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7">
              <a:extLst>
                <a:ext uri="{FF2B5EF4-FFF2-40B4-BE49-F238E27FC236}">
                  <a16:creationId xmlns:a16="http://schemas.microsoft.com/office/drawing/2014/main" id="{7FE4A7E9-42E0-43D0-B996-856DC1B0758B}"/>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8">
              <a:extLst>
                <a:ext uri="{FF2B5EF4-FFF2-40B4-BE49-F238E27FC236}">
                  <a16:creationId xmlns:a16="http://schemas.microsoft.com/office/drawing/2014/main" id="{451758A0-E6AE-4136-8372-7F123E72159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9">
              <a:extLst>
                <a:ext uri="{FF2B5EF4-FFF2-40B4-BE49-F238E27FC236}">
                  <a16:creationId xmlns:a16="http://schemas.microsoft.com/office/drawing/2014/main" id="{7F1B4E05-1C49-4628-8296-6E4C82BBB070}"/>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10">
              <a:extLst>
                <a:ext uri="{FF2B5EF4-FFF2-40B4-BE49-F238E27FC236}">
                  <a16:creationId xmlns:a16="http://schemas.microsoft.com/office/drawing/2014/main" id="{1E04FE10-677A-40F8-8E43-1902F64A8BB0}"/>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1">
              <a:extLst>
                <a:ext uri="{FF2B5EF4-FFF2-40B4-BE49-F238E27FC236}">
                  <a16:creationId xmlns:a16="http://schemas.microsoft.com/office/drawing/2014/main" id="{41247AD3-2593-4B15-AE2E-32BD9D241310}"/>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2">
              <a:extLst>
                <a:ext uri="{FF2B5EF4-FFF2-40B4-BE49-F238E27FC236}">
                  <a16:creationId xmlns:a16="http://schemas.microsoft.com/office/drawing/2014/main" id="{572ADC10-CD08-4D6A-B222-9D3819CDFDBB}"/>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3">
              <a:extLst>
                <a:ext uri="{FF2B5EF4-FFF2-40B4-BE49-F238E27FC236}">
                  <a16:creationId xmlns:a16="http://schemas.microsoft.com/office/drawing/2014/main" id="{398F446D-EC4D-4BFB-87DA-8DE6584F8CF0}"/>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36" name="Picture Placeholder 22">
            <a:extLst>
              <a:ext uri="{FF2B5EF4-FFF2-40B4-BE49-F238E27FC236}">
                <a16:creationId xmlns:a16="http://schemas.microsoft.com/office/drawing/2014/main" id="{8A849791-6852-4C64-AE72-FB234CCCE27F}"/>
              </a:ext>
            </a:extLst>
          </p:cNvPr>
          <p:cNvSpPr>
            <a:spLocks noGrp="1" noChangeAspect="1"/>
          </p:cNvSpPr>
          <p:nvPr>
            <p:ph type="pic" sz="quarter" idx="18"/>
          </p:nvPr>
        </p:nvSpPr>
        <p:spPr>
          <a:xfrm>
            <a:off x="6813533" y="1274619"/>
            <a:ext cx="5040000" cy="5040000"/>
          </a:xfrm>
          <a:custGeom>
            <a:avLst/>
            <a:gdLst>
              <a:gd name="connsiteX0" fmla="*/ 991609 w 1983218"/>
              <a:gd name="connsiteY0" fmla="*/ 0 h 1983218"/>
              <a:gd name="connsiteX1" fmla="*/ 1983218 w 1983218"/>
              <a:gd name="connsiteY1" fmla="*/ 991609 h 1983218"/>
              <a:gd name="connsiteX2" fmla="*/ 991679 w 1983218"/>
              <a:gd name="connsiteY2" fmla="*/ 1983218 h 1983218"/>
              <a:gd name="connsiteX3" fmla="*/ 236970 w 1983218"/>
              <a:gd name="connsiteY3" fmla="*/ 1634445 h 1983218"/>
              <a:gd name="connsiteX4" fmla="*/ 303087 w 1983218"/>
              <a:gd name="connsiteY4" fmla="*/ 1615274 h 1983218"/>
              <a:gd name="connsiteX5" fmla="*/ 372492 w 1983218"/>
              <a:gd name="connsiteY5" fmla="*/ 1609677 h 1983218"/>
              <a:gd name="connsiteX6" fmla="*/ 515919 w 1983218"/>
              <a:gd name="connsiteY6" fmla="*/ 1624440 h 1983218"/>
              <a:gd name="connsiteX7" fmla="*/ 637938 w 1983218"/>
              <a:gd name="connsiteY7" fmla="*/ 1637593 h 1983218"/>
              <a:gd name="connsiteX8" fmla="*/ 643955 w 1983218"/>
              <a:gd name="connsiteY8" fmla="*/ 1637523 h 1983218"/>
              <a:gd name="connsiteX9" fmla="*/ 747083 w 1983218"/>
              <a:gd name="connsiteY9" fmla="*/ 1603520 h 1983218"/>
              <a:gd name="connsiteX10" fmla="*/ 816768 w 1983218"/>
              <a:gd name="connsiteY10" fmla="*/ 1511167 h 1983218"/>
              <a:gd name="connsiteX11" fmla="*/ 835448 w 1983218"/>
              <a:gd name="connsiteY11" fmla="*/ 1457994 h 1983218"/>
              <a:gd name="connsiteX12" fmla="*/ 816558 w 1983218"/>
              <a:gd name="connsiteY12" fmla="*/ 1453166 h 1983218"/>
              <a:gd name="connsiteX13" fmla="*/ 810261 w 1983218"/>
              <a:gd name="connsiteY13" fmla="*/ 1465830 h 1983218"/>
              <a:gd name="connsiteX14" fmla="*/ 747083 w 1983218"/>
              <a:gd name="connsiteY14" fmla="*/ 1537893 h 1983218"/>
              <a:gd name="connsiteX15" fmla="*/ 701466 w 1983218"/>
              <a:gd name="connsiteY15" fmla="*/ 1559862 h 1983218"/>
              <a:gd name="connsiteX16" fmla="*/ 627303 w 1983218"/>
              <a:gd name="connsiteY16" fmla="*/ 1568748 h 1983218"/>
              <a:gd name="connsiteX17" fmla="*/ 571192 w 1983218"/>
              <a:gd name="connsiteY17" fmla="*/ 1566789 h 1983218"/>
              <a:gd name="connsiteX18" fmla="*/ 508573 w 1983218"/>
              <a:gd name="connsiteY18" fmla="*/ 1562941 h 1983218"/>
              <a:gd name="connsiteX19" fmla="*/ 443576 w 1983218"/>
              <a:gd name="connsiteY19" fmla="*/ 1560352 h 1983218"/>
              <a:gd name="connsiteX20" fmla="*/ 392922 w 1983218"/>
              <a:gd name="connsiteY20" fmla="*/ 1562871 h 1983218"/>
              <a:gd name="connsiteX21" fmla="*/ 745334 w 1983218"/>
              <a:gd name="connsiteY21" fmla="*/ 1091659 h 1983218"/>
              <a:gd name="connsiteX22" fmla="*/ 301828 w 1983218"/>
              <a:gd name="connsiteY22" fmla="*/ 1091659 h 1983218"/>
              <a:gd name="connsiteX23" fmla="*/ 267125 w 1983218"/>
              <a:gd name="connsiteY23" fmla="*/ 1225291 h 1983218"/>
              <a:gd name="connsiteX24" fmla="*/ 287835 w 1983218"/>
              <a:gd name="connsiteY24" fmla="*/ 1229979 h 1983218"/>
              <a:gd name="connsiteX25" fmla="*/ 293572 w 1983218"/>
              <a:gd name="connsiteY25" fmla="*/ 1218924 h 1983218"/>
              <a:gd name="connsiteX26" fmla="*/ 336950 w 1983218"/>
              <a:gd name="connsiteY26" fmla="*/ 1167361 h 1983218"/>
              <a:gd name="connsiteX27" fmla="*/ 380328 w 1983218"/>
              <a:gd name="connsiteY27" fmla="*/ 1149659 h 1983218"/>
              <a:gd name="connsiteX28" fmla="*/ 485975 w 1983218"/>
              <a:gd name="connsiteY28" fmla="*/ 1141474 h 1983218"/>
              <a:gd name="connsiteX29" fmla="*/ 523755 w 1983218"/>
              <a:gd name="connsiteY29" fmla="*/ 1141544 h 1983218"/>
              <a:gd name="connsiteX30" fmla="*/ 561886 w 1983218"/>
              <a:gd name="connsiteY30" fmla="*/ 1141474 h 1983218"/>
              <a:gd name="connsiteX31" fmla="*/ 210943 w 1983218"/>
              <a:gd name="connsiteY31" fmla="*/ 1602681 h 1983218"/>
              <a:gd name="connsiteX32" fmla="*/ 0 w 1983218"/>
              <a:gd name="connsiteY32" fmla="*/ 991609 h 1983218"/>
              <a:gd name="connsiteX33" fmla="*/ 991609 w 1983218"/>
              <a:gd name="connsiteY33" fmla="*/ 0 h 1983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983218" h="1983218">
                <a:moveTo>
                  <a:pt x="991609" y="0"/>
                </a:moveTo>
                <a:cubicBezTo>
                  <a:pt x="1539293" y="0"/>
                  <a:pt x="1983218" y="443996"/>
                  <a:pt x="1983218" y="991609"/>
                </a:cubicBezTo>
                <a:cubicBezTo>
                  <a:pt x="1983218" y="1539293"/>
                  <a:pt x="1539293" y="1983218"/>
                  <a:pt x="991679" y="1983218"/>
                </a:cubicBezTo>
                <a:cubicBezTo>
                  <a:pt x="689362" y="1983218"/>
                  <a:pt x="418878" y="1847767"/>
                  <a:pt x="236970" y="1634445"/>
                </a:cubicBezTo>
                <a:cubicBezTo>
                  <a:pt x="261668" y="1623390"/>
                  <a:pt x="274122" y="1619822"/>
                  <a:pt x="303087" y="1615274"/>
                </a:cubicBezTo>
                <a:cubicBezTo>
                  <a:pt x="326245" y="1611496"/>
                  <a:pt x="348494" y="1609677"/>
                  <a:pt x="372492" y="1609677"/>
                </a:cubicBezTo>
                <a:cubicBezTo>
                  <a:pt x="408314" y="1609677"/>
                  <a:pt x="444625" y="1613455"/>
                  <a:pt x="515919" y="1624440"/>
                </a:cubicBezTo>
                <a:cubicBezTo>
                  <a:pt x="586024" y="1635144"/>
                  <a:pt x="608693" y="1637593"/>
                  <a:pt x="637938" y="1637593"/>
                </a:cubicBezTo>
                <a:lnTo>
                  <a:pt x="643955" y="1637523"/>
                </a:lnTo>
                <a:cubicBezTo>
                  <a:pt x="683485" y="1636823"/>
                  <a:pt x="716858" y="1625909"/>
                  <a:pt x="747083" y="1603520"/>
                </a:cubicBezTo>
                <a:cubicBezTo>
                  <a:pt x="776468" y="1581831"/>
                  <a:pt x="797807" y="1553425"/>
                  <a:pt x="816768" y="1511167"/>
                </a:cubicBezTo>
                <a:cubicBezTo>
                  <a:pt x="826073" y="1490317"/>
                  <a:pt x="829291" y="1481362"/>
                  <a:pt x="835448" y="1457994"/>
                </a:cubicBezTo>
                <a:lnTo>
                  <a:pt x="816558" y="1453166"/>
                </a:lnTo>
                <a:cubicBezTo>
                  <a:pt x="813969" y="1458763"/>
                  <a:pt x="811660" y="1463031"/>
                  <a:pt x="810261" y="1465830"/>
                </a:cubicBezTo>
                <a:cubicBezTo>
                  <a:pt x="795918" y="1493326"/>
                  <a:pt x="771850" y="1520752"/>
                  <a:pt x="747083" y="1537893"/>
                </a:cubicBezTo>
                <a:cubicBezTo>
                  <a:pt x="732950" y="1547478"/>
                  <a:pt x="717628" y="1554895"/>
                  <a:pt x="701466" y="1559862"/>
                </a:cubicBezTo>
                <a:cubicBezTo>
                  <a:pt x="680546" y="1566229"/>
                  <a:pt x="659557" y="1568748"/>
                  <a:pt x="627303" y="1568748"/>
                </a:cubicBezTo>
                <a:cubicBezTo>
                  <a:pt x="612821" y="1568748"/>
                  <a:pt x="593720" y="1568048"/>
                  <a:pt x="571192" y="1566789"/>
                </a:cubicBezTo>
                <a:lnTo>
                  <a:pt x="508573" y="1562941"/>
                </a:lnTo>
                <a:cubicBezTo>
                  <a:pt x="479608" y="1561262"/>
                  <a:pt x="457849" y="1560352"/>
                  <a:pt x="443576" y="1560352"/>
                </a:cubicBezTo>
                <a:cubicBezTo>
                  <a:pt x="425035" y="1560352"/>
                  <a:pt x="415800" y="1560842"/>
                  <a:pt x="392922" y="1562871"/>
                </a:cubicBezTo>
                <a:lnTo>
                  <a:pt x="745334" y="1091659"/>
                </a:lnTo>
                <a:lnTo>
                  <a:pt x="301828" y="1091659"/>
                </a:lnTo>
                <a:lnTo>
                  <a:pt x="267125" y="1225291"/>
                </a:lnTo>
                <a:lnTo>
                  <a:pt x="287835" y="1229979"/>
                </a:lnTo>
                <a:cubicBezTo>
                  <a:pt x="290283" y="1224871"/>
                  <a:pt x="292242" y="1221303"/>
                  <a:pt x="293572" y="1218924"/>
                </a:cubicBezTo>
                <a:cubicBezTo>
                  <a:pt x="305116" y="1198285"/>
                  <a:pt x="322817" y="1177225"/>
                  <a:pt x="336950" y="1167361"/>
                </a:cubicBezTo>
                <a:cubicBezTo>
                  <a:pt x="348984" y="1158895"/>
                  <a:pt x="363746" y="1152948"/>
                  <a:pt x="380328" y="1149659"/>
                </a:cubicBezTo>
                <a:cubicBezTo>
                  <a:pt x="407684" y="1144342"/>
                  <a:pt x="445605" y="1141474"/>
                  <a:pt x="485975" y="1141474"/>
                </a:cubicBezTo>
                <a:lnTo>
                  <a:pt x="523755" y="1141544"/>
                </a:lnTo>
                <a:lnTo>
                  <a:pt x="561886" y="1141474"/>
                </a:lnTo>
                <a:lnTo>
                  <a:pt x="210943" y="1602681"/>
                </a:lnTo>
                <a:cubicBezTo>
                  <a:pt x="78920" y="1434276"/>
                  <a:pt x="0" y="1222213"/>
                  <a:pt x="0" y="991609"/>
                </a:cubicBezTo>
                <a:cubicBezTo>
                  <a:pt x="0" y="443996"/>
                  <a:pt x="443996" y="0"/>
                  <a:pt x="991609" y="0"/>
                </a:cubicBezTo>
                <a:close/>
              </a:path>
            </a:pathLst>
          </a:custGeom>
        </p:spPr>
        <p:txBody>
          <a:bodyPr wrap="square">
            <a:noAutofit/>
          </a:bodyPr>
          <a:lstStyle>
            <a:lvl1pPr marL="0" indent="0" algn="ctr">
              <a:buNone/>
              <a:defRPr/>
            </a:lvl1pPr>
          </a:lstStyle>
          <a:p>
            <a:endParaRPr lang="en-US"/>
          </a:p>
        </p:txBody>
      </p:sp>
    </p:spTree>
    <p:extLst>
      <p:ext uri="{BB962C8B-B14F-4D97-AF65-F5344CB8AC3E}">
        <p14:creationId xmlns:p14="http://schemas.microsoft.com/office/powerpoint/2010/main" val="14684569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text box and 3 images ">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16" name="Picture Placeholder 3">
            <a:extLst>
              <a:ext uri="{FF2B5EF4-FFF2-40B4-BE49-F238E27FC236}">
                <a16:creationId xmlns:a16="http://schemas.microsoft.com/office/drawing/2014/main" id="{240E76D1-56AB-41F8-8334-371CEAB4738C}"/>
              </a:ext>
            </a:extLst>
          </p:cNvPr>
          <p:cNvSpPr>
            <a:spLocks noGrp="1"/>
          </p:cNvSpPr>
          <p:nvPr>
            <p:ph type="pic" sz="quarter" idx="28" hasCustomPrompt="1"/>
          </p:nvPr>
        </p:nvSpPr>
        <p:spPr>
          <a:xfrm>
            <a:off x="1192440" y="1465188"/>
            <a:ext cx="1920000" cy="1920000"/>
          </a:xfrm>
          <a:prstGeom prst="ellipse">
            <a:avLst/>
          </a:prstGeom>
        </p:spPr>
        <p:txBody>
          <a:bodyPr/>
          <a:lstStyle>
            <a:lvl1pPr marL="0" indent="0" algn="ctr">
              <a:buNone/>
              <a:defRPr sz="1333">
                <a:solidFill>
                  <a:srgbClr val="2167AE"/>
                </a:solidFill>
              </a:defRPr>
            </a:lvl1pPr>
          </a:lstStyle>
          <a:p>
            <a:r>
              <a:rPr lang="en-GB" dirty="0"/>
              <a:t>Add picture here</a:t>
            </a:r>
          </a:p>
        </p:txBody>
      </p:sp>
      <p:sp>
        <p:nvSpPr>
          <p:cNvPr id="17" name="Picture Placeholder 3">
            <a:extLst>
              <a:ext uri="{FF2B5EF4-FFF2-40B4-BE49-F238E27FC236}">
                <a16:creationId xmlns:a16="http://schemas.microsoft.com/office/drawing/2014/main" id="{BFDFBA93-64DC-4F26-953C-E4271D7A5F2C}"/>
              </a:ext>
            </a:extLst>
          </p:cNvPr>
          <p:cNvSpPr>
            <a:spLocks noGrp="1"/>
          </p:cNvSpPr>
          <p:nvPr>
            <p:ph type="pic" sz="quarter" idx="29" hasCustomPrompt="1"/>
          </p:nvPr>
        </p:nvSpPr>
        <p:spPr>
          <a:xfrm>
            <a:off x="4984648" y="1465188"/>
            <a:ext cx="1920000" cy="1920000"/>
          </a:xfrm>
          <a:prstGeom prst="ellipse">
            <a:avLst/>
          </a:prstGeom>
        </p:spPr>
        <p:txBody>
          <a:bodyPr/>
          <a:lstStyle>
            <a:lvl1pPr marL="0" indent="0" algn="ctr">
              <a:buNone/>
              <a:defRPr sz="1333">
                <a:solidFill>
                  <a:srgbClr val="2167AE"/>
                </a:solidFill>
              </a:defRPr>
            </a:lvl1pPr>
          </a:lstStyle>
          <a:p>
            <a:r>
              <a:rPr lang="en-GB" dirty="0"/>
              <a:t>Add picture here</a:t>
            </a:r>
          </a:p>
        </p:txBody>
      </p:sp>
      <p:sp>
        <p:nvSpPr>
          <p:cNvPr id="18" name="Picture Placeholder 3">
            <a:extLst>
              <a:ext uri="{FF2B5EF4-FFF2-40B4-BE49-F238E27FC236}">
                <a16:creationId xmlns:a16="http://schemas.microsoft.com/office/drawing/2014/main" id="{33BE1813-D5B5-4415-BB63-F6AD5397276E}"/>
              </a:ext>
            </a:extLst>
          </p:cNvPr>
          <p:cNvSpPr>
            <a:spLocks noGrp="1"/>
          </p:cNvSpPr>
          <p:nvPr>
            <p:ph type="pic" sz="quarter" idx="30" hasCustomPrompt="1"/>
          </p:nvPr>
        </p:nvSpPr>
        <p:spPr>
          <a:xfrm>
            <a:off x="8801072" y="1465188"/>
            <a:ext cx="1920000" cy="1920000"/>
          </a:xfrm>
          <a:prstGeom prst="ellipse">
            <a:avLst/>
          </a:prstGeom>
        </p:spPr>
        <p:txBody>
          <a:bodyPr/>
          <a:lstStyle>
            <a:lvl1pPr marL="0" indent="0" algn="ctr">
              <a:buNone/>
              <a:defRPr sz="1333">
                <a:solidFill>
                  <a:srgbClr val="2167AE"/>
                </a:solidFill>
              </a:defRPr>
            </a:lvl1pPr>
          </a:lstStyle>
          <a:p>
            <a:r>
              <a:rPr lang="en-GB" dirty="0"/>
              <a:t>Add picture here</a:t>
            </a:r>
          </a:p>
        </p:txBody>
      </p:sp>
      <p:sp>
        <p:nvSpPr>
          <p:cNvPr id="20" name="Title 1">
            <a:extLst>
              <a:ext uri="{FF2B5EF4-FFF2-40B4-BE49-F238E27FC236}">
                <a16:creationId xmlns:a16="http://schemas.microsoft.com/office/drawing/2014/main" id="{6E310D89-47FE-194B-8632-078ED6BD782F}"/>
              </a:ext>
            </a:extLst>
          </p:cNvPr>
          <p:cNvSpPr>
            <a:spLocks noGrp="1"/>
          </p:cNvSpPr>
          <p:nvPr>
            <p:ph type="title"/>
          </p:nvPr>
        </p:nvSpPr>
        <p:spPr>
          <a:xfrm>
            <a:off x="252659" y="260268"/>
            <a:ext cx="9586415" cy="332399"/>
          </a:xfrm>
        </p:spPr>
        <p:txBody>
          <a:bodyPr>
            <a:spAutoFit/>
          </a:bodyPr>
          <a:lstStyle/>
          <a:p>
            <a:r>
              <a:rPr lang="en-US"/>
              <a:t>Click to edit Master title style</a:t>
            </a:r>
            <a:endParaRPr lang="en-US" dirty="0"/>
          </a:p>
        </p:txBody>
      </p:sp>
      <p:sp>
        <p:nvSpPr>
          <p:cNvPr id="21" name="Subtitle 2">
            <a:extLst>
              <a:ext uri="{FF2B5EF4-FFF2-40B4-BE49-F238E27FC236}">
                <a16:creationId xmlns:a16="http://schemas.microsoft.com/office/drawing/2014/main" id="{C3A0D7BD-03D2-854B-B4D1-F90AD6E503C9}"/>
              </a:ext>
            </a:extLst>
          </p:cNvPr>
          <p:cNvSpPr>
            <a:spLocks noGrp="1"/>
          </p:cNvSpPr>
          <p:nvPr>
            <p:ph type="subTitle" idx="13"/>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dirty="0"/>
              <a:t>Click to edit Master subtitle style</a:t>
            </a:r>
            <a:endParaRPr lang="en-GB" noProof="0" dirty="0"/>
          </a:p>
        </p:txBody>
      </p:sp>
      <p:grpSp>
        <p:nvGrpSpPr>
          <p:cNvPr id="22" name="Group 4">
            <a:extLst>
              <a:ext uri="{FF2B5EF4-FFF2-40B4-BE49-F238E27FC236}">
                <a16:creationId xmlns:a16="http://schemas.microsoft.com/office/drawing/2014/main" id="{120CBD0B-068A-4C9D-A5D9-CC3C32A54D71}"/>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E104E6B1-C1DC-467A-BB1D-FF9D3EC1AC9B}"/>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D2DB3497-EF73-45DC-A6F1-AD7FD36C2A42}"/>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5691E393-78CA-4B9E-9494-DA83F7CB10D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C65EB71A-6536-4B43-9DB4-67DC4EE291B6}"/>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6BBC35C7-7D0A-47E2-B2C4-06C54454704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584396E-C3BB-4279-AED5-86C460BF26E5}"/>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5F2F9B40-5A8A-438C-941A-F5B69038E2ED}"/>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BBE2A4D2-785C-41E1-80BD-11621F799382}"/>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4875BC3-7911-4AAB-A751-3F6F3DA3F90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93909FC0-F49E-485A-A2A8-CCDB496B6B96}"/>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734423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V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0660FE9-7058-445A-A87D-587C9395E97C}"/>
              </a:ext>
            </a:extLst>
          </p:cNvPr>
          <p:cNvSpPr/>
          <p:nvPr userDrawn="1"/>
        </p:nvSpPr>
        <p:spPr>
          <a:xfrm>
            <a:off x="8234008" y="0"/>
            <a:ext cx="3960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US" sz="1000" dirty="0"/>
          </a:p>
        </p:txBody>
      </p:sp>
      <p:sp>
        <p:nvSpPr>
          <p:cNvPr id="5" name="Slide Number Placeholder 4"/>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18" name="Picture Placeholder 3">
            <a:extLst>
              <a:ext uri="{FF2B5EF4-FFF2-40B4-BE49-F238E27FC236}">
                <a16:creationId xmlns:a16="http://schemas.microsoft.com/office/drawing/2014/main" id="{33BE1813-D5B5-4415-BB63-F6AD5397276E}"/>
              </a:ext>
            </a:extLst>
          </p:cNvPr>
          <p:cNvSpPr>
            <a:spLocks noGrp="1"/>
          </p:cNvSpPr>
          <p:nvPr>
            <p:ph type="pic" sz="quarter" idx="30" hasCustomPrompt="1"/>
          </p:nvPr>
        </p:nvSpPr>
        <p:spPr>
          <a:xfrm>
            <a:off x="9413053" y="1509000"/>
            <a:ext cx="1920000" cy="1920000"/>
          </a:xfrm>
          <a:prstGeom prst="ellipse">
            <a:avLst/>
          </a:prstGeom>
        </p:spPr>
        <p:txBody>
          <a:bodyPr/>
          <a:lstStyle>
            <a:lvl1pPr marL="0" indent="0" algn="ctr">
              <a:buNone/>
              <a:defRPr sz="1333">
                <a:solidFill>
                  <a:srgbClr val="2167AE"/>
                </a:solidFill>
              </a:defRPr>
            </a:lvl1pPr>
          </a:lstStyle>
          <a:p>
            <a:r>
              <a:rPr lang="en-GB" dirty="0"/>
              <a:t>Add picture here</a:t>
            </a:r>
          </a:p>
        </p:txBody>
      </p:sp>
      <p:sp>
        <p:nvSpPr>
          <p:cNvPr id="20" name="Title 1">
            <a:extLst>
              <a:ext uri="{FF2B5EF4-FFF2-40B4-BE49-F238E27FC236}">
                <a16:creationId xmlns:a16="http://schemas.microsoft.com/office/drawing/2014/main" id="{6E310D89-47FE-194B-8632-078ED6BD782F}"/>
              </a:ext>
            </a:extLst>
          </p:cNvPr>
          <p:cNvSpPr>
            <a:spLocks noGrp="1"/>
          </p:cNvSpPr>
          <p:nvPr>
            <p:ph type="title"/>
          </p:nvPr>
        </p:nvSpPr>
        <p:spPr>
          <a:xfrm>
            <a:off x="252659" y="260268"/>
            <a:ext cx="7621515" cy="332399"/>
          </a:xfrm>
        </p:spPr>
        <p:txBody>
          <a:bodyPr wrap="square">
            <a:spAutoFit/>
          </a:bodyPr>
          <a:lstStyle/>
          <a:p>
            <a:r>
              <a:rPr lang="en-US"/>
              <a:t>Click to edit Master title style</a:t>
            </a:r>
            <a:endParaRPr lang="en-US" dirty="0"/>
          </a:p>
        </p:txBody>
      </p:sp>
      <p:sp>
        <p:nvSpPr>
          <p:cNvPr id="21" name="Subtitle 2">
            <a:extLst>
              <a:ext uri="{FF2B5EF4-FFF2-40B4-BE49-F238E27FC236}">
                <a16:creationId xmlns:a16="http://schemas.microsoft.com/office/drawing/2014/main" id="{C3A0D7BD-03D2-854B-B4D1-F90AD6E503C9}"/>
              </a:ext>
            </a:extLst>
          </p:cNvPr>
          <p:cNvSpPr>
            <a:spLocks noGrp="1"/>
          </p:cNvSpPr>
          <p:nvPr>
            <p:ph type="subTitle" idx="13"/>
          </p:nvPr>
        </p:nvSpPr>
        <p:spPr>
          <a:xfrm>
            <a:off x="252658" y="610597"/>
            <a:ext cx="76215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dirty="0"/>
              <a:t>Click to edit Master subtitle style</a:t>
            </a:r>
            <a:endParaRPr lang="en-GB" noProof="0" dirty="0"/>
          </a:p>
        </p:txBody>
      </p:sp>
      <p:grpSp>
        <p:nvGrpSpPr>
          <p:cNvPr id="22" name="Group 4">
            <a:extLst>
              <a:ext uri="{FF2B5EF4-FFF2-40B4-BE49-F238E27FC236}">
                <a16:creationId xmlns:a16="http://schemas.microsoft.com/office/drawing/2014/main" id="{120CBD0B-068A-4C9D-A5D9-CC3C32A54D71}"/>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E104E6B1-C1DC-467A-BB1D-FF9D3EC1AC9B}"/>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D2DB3497-EF73-45DC-A6F1-AD7FD36C2A42}"/>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5691E393-78CA-4B9E-9494-DA83F7CB10D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C65EB71A-6536-4B43-9DB4-67DC4EE291B6}"/>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6BBC35C7-7D0A-47E2-B2C4-06C54454704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584396E-C3BB-4279-AED5-86C460BF26E5}"/>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5F2F9B40-5A8A-438C-941A-F5B69038E2ED}"/>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BBE2A4D2-785C-41E1-80BD-11621F799382}"/>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4875BC3-7911-4AAB-A751-3F6F3DA3F90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93909FC0-F49E-485A-A2A8-CCDB496B6B96}"/>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33" name="Content Placeholder 2">
            <a:extLst>
              <a:ext uri="{FF2B5EF4-FFF2-40B4-BE49-F238E27FC236}">
                <a16:creationId xmlns:a16="http://schemas.microsoft.com/office/drawing/2014/main" id="{22F76E53-ED3E-4712-828A-462700FD54D1}"/>
              </a:ext>
            </a:extLst>
          </p:cNvPr>
          <p:cNvSpPr>
            <a:spLocks noGrp="1"/>
          </p:cNvSpPr>
          <p:nvPr>
            <p:ph idx="1"/>
          </p:nvPr>
        </p:nvSpPr>
        <p:spPr>
          <a:xfrm>
            <a:off x="250824" y="1206178"/>
            <a:ext cx="7621515" cy="5040145"/>
          </a:xfrm>
        </p:spPr>
        <p:txBody>
          <a:bodyPr lIns="72000" tIns="72000" rIns="72000" bIns="72000"/>
          <a:lstStyle>
            <a:lvl1pPr>
              <a:defRPr sz="18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4" name="TextBox 33">
            <a:extLst>
              <a:ext uri="{FF2B5EF4-FFF2-40B4-BE49-F238E27FC236}">
                <a16:creationId xmlns:a16="http://schemas.microsoft.com/office/drawing/2014/main" id="{ECC5FBD6-5176-42B6-818B-78C1C74241DA}"/>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dirty="0"/>
              <a:t>© Zurich</a:t>
            </a:r>
          </a:p>
        </p:txBody>
      </p:sp>
    </p:spTree>
    <p:extLst>
      <p:ext uri="{BB962C8B-B14F-4D97-AF65-F5344CB8AC3E}">
        <p14:creationId xmlns:p14="http://schemas.microsoft.com/office/powerpoint/2010/main" val="2333163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16" name="Title 1">
            <a:extLst>
              <a:ext uri="{FF2B5EF4-FFF2-40B4-BE49-F238E27FC236}">
                <a16:creationId xmlns:a16="http://schemas.microsoft.com/office/drawing/2014/main" id="{9979B0B5-DCB0-844D-8724-1DB31C8A8C0B}"/>
              </a:ext>
            </a:extLst>
          </p:cNvPr>
          <p:cNvSpPr>
            <a:spLocks noGrp="1"/>
          </p:cNvSpPr>
          <p:nvPr>
            <p:ph type="title"/>
          </p:nvPr>
        </p:nvSpPr>
        <p:spPr>
          <a:xfrm>
            <a:off x="252659" y="260268"/>
            <a:ext cx="9586415" cy="332399"/>
          </a:xfrm>
        </p:spPr>
        <p:txBody>
          <a:bodyPr>
            <a:spAutoFit/>
          </a:bodyPr>
          <a:lstStyle/>
          <a:p>
            <a:r>
              <a:rPr lang="en-US"/>
              <a:t>Click to edit Master title style</a:t>
            </a:r>
            <a:endParaRPr lang="en-US" dirty="0"/>
          </a:p>
        </p:txBody>
      </p:sp>
      <p:grpSp>
        <p:nvGrpSpPr>
          <p:cNvPr id="17" name="Group 4">
            <a:extLst>
              <a:ext uri="{FF2B5EF4-FFF2-40B4-BE49-F238E27FC236}">
                <a16:creationId xmlns:a16="http://schemas.microsoft.com/office/drawing/2014/main" id="{05FD581A-C4C2-4FC2-BB96-F96F5D58CC05}"/>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18" name="AutoShape 3">
              <a:extLst>
                <a:ext uri="{FF2B5EF4-FFF2-40B4-BE49-F238E27FC236}">
                  <a16:creationId xmlns:a16="http://schemas.microsoft.com/office/drawing/2014/main" id="{37210F69-430F-440B-A140-87F4AB11235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19" name="Freeform 5">
              <a:extLst>
                <a:ext uri="{FF2B5EF4-FFF2-40B4-BE49-F238E27FC236}">
                  <a16:creationId xmlns:a16="http://schemas.microsoft.com/office/drawing/2014/main" id="{0525E2D6-2AD0-42BA-8689-829D2EEF2854}"/>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0" name="Freeform 6">
              <a:extLst>
                <a:ext uri="{FF2B5EF4-FFF2-40B4-BE49-F238E27FC236}">
                  <a16:creationId xmlns:a16="http://schemas.microsoft.com/office/drawing/2014/main" id="{66639B02-12FD-4D91-A48C-62500E5E310B}"/>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1" name="Freeform 7">
              <a:extLst>
                <a:ext uri="{FF2B5EF4-FFF2-40B4-BE49-F238E27FC236}">
                  <a16:creationId xmlns:a16="http://schemas.microsoft.com/office/drawing/2014/main" id="{4974666D-0662-49E1-AD05-0F75E9CDE5CC}"/>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2" name="Freeform 8">
              <a:extLst>
                <a:ext uri="{FF2B5EF4-FFF2-40B4-BE49-F238E27FC236}">
                  <a16:creationId xmlns:a16="http://schemas.microsoft.com/office/drawing/2014/main" id="{AACF3C74-3E37-49FF-8A5C-499C94775A22}"/>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9">
              <a:extLst>
                <a:ext uri="{FF2B5EF4-FFF2-40B4-BE49-F238E27FC236}">
                  <a16:creationId xmlns:a16="http://schemas.microsoft.com/office/drawing/2014/main" id="{8F61EB5B-16E9-4E81-930C-CC3AF4AE8004}"/>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10">
              <a:extLst>
                <a:ext uri="{FF2B5EF4-FFF2-40B4-BE49-F238E27FC236}">
                  <a16:creationId xmlns:a16="http://schemas.microsoft.com/office/drawing/2014/main" id="{3F11AFA1-B24F-4137-ADBD-BC99C549B761}"/>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11">
              <a:extLst>
                <a:ext uri="{FF2B5EF4-FFF2-40B4-BE49-F238E27FC236}">
                  <a16:creationId xmlns:a16="http://schemas.microsoft.com/office/drawing/2014/main" id="{D974EA69-2A4E-481A-8DD8-9C9FD2156EB1}"/>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12">
              <a:extLst>
                <a:ext uri="{FF2B5EF4-FFF2-40B4-BE49-F238E27FC236}">
                  <a16:creationId xmlns:a16="http://schemas.microsoft.com/office/drawing/2014/main" id="{28C940DE-D324-4410-80C5-9BC2A365D934}"/>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13">
              <a:extLst>
                <a:ext uri="{FF2B5EF4-FFF2-40B4-BE49-F238E27FC236}">
                  <a16:creationId xmlns:a16="http://schemas.microsoft.com/office/drawing/2014/main" id="{F399AED9-15E5-4439-853F-533F93806D33}"/>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9028705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no Logo">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16" name="Title 1">
            <a:extLst>
              <a:ext uri="{FF2B5EF4-FFF2-40B4-BE49-F238E27FC236}">
                <a16:creationId xmlns:a16="http://schemas.microsoft.com/office/drawing/2014/main" id="{9979B0B5-DCB0-844D-8724-1DB31C8A8C0B}"/>
              </a:ext>
            </a:extLst>
          </p:cNvPr>
          <p:cNvSpPr>
            <a:spLocks noGrp="1"/>
          </p:cNvSpPr>
          <p:nvPr>
            <p:ph type="title"/>
          </p:nvPr>
        </p:nvSpPr>
        <p:spPr>
          <a:xfrm>
            <a:off x="252659" y="260268"/>
            <a:ext cx="9586415" cy="332399"/>
          </a:xfrm>
        </p:spPr>
        <p:txBody>
          <a:bodyPr>
            <a:spAutoFit/>
          </a:bodyPr>
          <a:lstStyle/>
          <a:p>
            <a:r>
              <a:rPr lang="en-US"/>
              <a:t>Click to edit Master title style</a:t>
            </a:r>
            <a:endParaRPr lang="en-US" dirty="0"/>
          </a:p>
        </p:txBody>
      </p:sp>
    </p:spTree>
    <p:extLst>
      <p:ext uri="{BB962C8B-B14F-4D97-AF65-F5344CB8AC3E}">
        <p14:creationId xmlns:p14="http://schemas.microsoft.com/office/powerpoint/2010/main" val="34979446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ection Image">
    <p:bg>
      <p:bgPr>
        <a:solidFill>
          <a:schemeClr val="bg1"/>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noAutofit/>
          </a:bodyPr>
          <a:lstStyle/>
          <a:p>
            <a:fld id="{FA58F0B4-6BC7-4BFB-804F-EE9B892902C7}" type="slidenum">
              <a:rPr lang="en-US" smtClean="0"/>
              <a:t>‹#›</a:t>
            </a:fld>
            <a:endParaRPr lang="en-US"/>
          </a:p>
        </p:txBody>
      </p:sp>
      <p:sp>
        <p:nvSpPr>
          <p:cNvPr id="9" name="Picture Placeholder 2">
            <a:extLst>
              <a:ext uri="{FF2B5EF4-FFF2-40B4-BE49-F238E27FC236}">
                <a16:creationId xmlns:a16="http://schemas.microsoft.com/office/drawing/2014/main" id="{E1605E3C-D76A-4678-9277-BF9E20857561}"/>
              </a:ext>
            </a:extLst>
          </p:cNvPr>
          <p:cNvSpPr>
            <a:spLocks noGrp="1" noChangeAspect="1"/>
          </p:cNvSpPr>
          <p:nvPr>
            <p:ph type="pic" sz="quarter" idx="13" hasCustomPrompt="1"/>
          </p:nvPr>
        </p:nvSpPr>
        <p:spPr>
          <a:xfrm>
            <a:off x="7248128" y="1442037"/>
            <a:ext cx="4320000" cy="4320000"/>
          </a:xfrm>
          <a:prstGeom prst="ellipse">
            <a:avLst/>
          </a:prstGeom>
        </p:spPr>
        <p:txBody>
          <a:bodyPr/>
          <a:lstStyle>
            <a:lvl1pPr algn="ctr">
              <a:buNone/>
              <a:defRPr b="0" i="0">
                <a:solidFill>
                  <a:srgbClr val="1C67AF"/>
                </a:solidFill>
              </a:defRPr>
            </a:lvl1pPr>
          </a:lstStyle>
          <a:p>
            <a:r>
              <a:rPr lang="en-US" noProof="0" dirty="0"/>
              <a:t>Add a picture here</a:t>
            </a:r>
          </a:p>
        </p:txBody>
      </p:sp>
      <p:grpSp>
        <p:nvGrpSpPr>
          <p:cNvPr id="17" name="Group 4">
            <a:extLst>
              <a:ext uri="{FF2B5EF4-FFF2-40B4-BE49-F238E27FC236}">
                <a16:creationId xmlns:a16="http://schemas.microsoft.com/office/drawing/2014/main" id="{05B1BF2D-95ED-4B5E-A600-448435A538E1}"/>
              </a:ext>
            </a:extLst>
          </p:cNvPr>
          <p:cNvGrpSpPr>
            <a:grpSpLocks noChangeAspect="1"/>
          </p:cNvGrpSpPr>
          <p:nvPr userDrawn="1"/>
        </p:nvGrpSpPr>
        <p:grpSpPr bwMode="auto">
          <a:xfrm>
            <a:off x="91989" y="158751"/>
            <a:ext cx="1773767" cy="683683"/>
            <a:chOff x="79" y="75"/>
            <a:chExt cx="838" cy="323"/>
          </a:xfrm>
          <a:solidFill>
            <a:schemeClr val="accent1"/>
          </a:solidFill>
        </p:grpSpPr>
        <p:sp>
          <p:nvSpPr>
            <p:cNvPr id="18" name="AutoShape 3">
              <a:extLst>
                <a:ext uri="{FF2B5EF4-FFF2-40B4-BE49-F238E27FC236}">
                  <a16:creationId xmlns:a16="http://schemas.microsoft.com/office/drawing/2014/main" id="{61978BD2-C14E-4CFE-993E-343384B567C5}"/>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19" name="Freeform 5">
              <a:extLst>
                <a:ext uri="{FF2B5EF4-FFF2-40B4-BE49-F238E27FC236}">
                  <a16:creationId xmlns:a16="http://schemas.microsoft.com/office/drawing/2014/main" id="{99494830-030A-4795-A5CF-E0AD53A1DE10}"/>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3" name="Freeform 6">
              <a:extLst>
                <a:ext uri="{FF2B5EF4-FFF2-40B4-BE49-F238E27FC236}">
                  <a16:creationId xmlns:a16="http://schemas.microsoft.com/office/drawing/2014/main" id="{AFD6C351-0AEC-4718-B212-E56D67B8DD7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4" name="Freeform 7">
              <a:extLst>
                <a:ext uri="{FF2B5EF4-FFF2-40B4-BE49-F238E27FC236}">
                  <a16:creationId xmlns:a16="http://schemas.microsoft.com/office/drawing/2014/main" id="{56568706-5A7A-49F9-8069-77AFE558A19D}"/>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5" name="Freeform 8">
              <a:extLst>
                <a:ext uri="{FF2B5EF4-FFF2-40B4-BE49-F238E27FC236}">
                  <a16:creationId xmlns:a16="http://schemas.microsoft.com/office/drawing/2014/main" id="{22BAD130-06B7-4B98-A7FA-9C49C61A481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6" name="Freeform 9">
              <a:extLst>
                <a:ext uri="{FF2B5EF4-FFF2-40B4-BE49-F238E27FC236}">
                  <a16:creationId xmlns:a16="http://schemas.microsoft.com/office/drawing/2014/main" id="{B2C92086-E8E6-45CA-9506-D04030249072}"/>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7" name="Freeform 10">
              <a:extLst>
                <a:ext uri="{FF2B5EF4-FFF2-40B4-BE49-F238E27FC236}">
                  <a16:creationId xmlns:a16="http://schemas.microsoft.com/office/drawing/2014/main" id="{FE1CCEE6-F726-450D-ABC0-E20EBB9E50B1}"/>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8" name="Freeform 11">
              <a:extLst>
                <a:ext uri="{FF2B5EF4-FFF2-40B4-BE49-F238E27FC236}">
                  <a16:creationId xmlns:a16="http://schemas.microsoft.com/office/drawing/2014/main" id="{8D864EA5-0584-4248-9E81-C942B0F5C06B}"/>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9" name="Freeform 12">
              <a:extLst>
                <a:ext uri="{FF2B5EF4-FFF2-40B4-BE49-F238E27FC236}">
                  <a16:creationId xmlns:a16="http://schemas.microsoft.com/office/drawing/2014/main" id="{CE6647F2-C75A-4525-AFA2-ABC0D791EB37}"/>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40" name="Freeform 13">
              <a:extLst>
                <a:ext uri="{FF2B5EF4-FFF2-40B4-BE49-F238E27FC236}">
                  <a16:creationId xmlns:a16="http://schemas.microsoft.com/office/drawing/2014/main" id="{F26DFF8E-E308-4585-9B92-AEE54D629F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20" name="Title 1">
            <a:extLst>
              <a:ext uri="{FF2B5EF4-FFF2-40B4-BE49-F238E27FC236}">
                <a16:creationId xmlns:a16="http://schemas.microsoft.com/office/drawing/2014/main" id="{F1D0D8EA-7FE7-4287-95CB-02D364D9BC6E}"/>
              </a:ext>
            </a:extLst>
          </p:cNvPr>
          <p:cNvSpPr>
            <a:spLocks noGrp="1"/>
          </p:cNvSpPr>
          <p:nvPr>
            <p:ph type="ctrTitle" hasCustomPrompt="1"/>
          </p:nvPr>
        </p:nvSpPr>
        <p:spPr>
          <a:xfrm>
            <a:off x="250825" y="2490259"/>
            <a:ext cx="6722148" cy="2242079"/>
          </a:xfrm>
        </p:spPr>
        <p:txBody>
          <a:bodyPr anchor="b">
            <a:noAutofit/>
          </a:bodyPr>
          <a:lstStyle>
            <a:lvl1pPr algn="l">
              <a:defRPr sz="3600">
                <a:solidFill>
                  <a:schemeClr val="accent1"/>
                </a:solidFill>
                <a:latin typeface="Zurich Sans" panose="02000000000000000000" pitchFamily="2" charset="0"/>
              </a:defRPr>
            </a:lvl1pPr>
          </a:lstStyle>
          <a:p>
            <a:r>
              <a:rPr lang="en-US" dirty="0"/>
              <a:t>Click to edit section title</a:t>
            </a:r>
          </a:p>
        </p:txBody>
      </p:sp>
      <p:sp>
        <p:nvSpPr>
          <p:cNvPr id="21" name="Subtitle 2">
            <a:extLst>
              <a:ext uri="{FF2B5EF4-FFF2-40B4-BE49-F238E27FC236}">
                <a16:creationId xmlns:a16="http://schemas.microsoft.com/office/drawing/2014/main" id="{EF68C18F-B12F-4E91-A747-F8129207A615}"/>
              </a:ext>
            </a:extLst>
          </p:cNvPr>
          <p:cNvSpPr>
            <a:spLocks noGrp="1"/>
          </p:cNvSpPr>
          <p:nvPr>
            <p:ph type="subTitle" idx="14" hasCustomPrompt="1"/>
          </p:nvPr>
        </p:nvSpPr>
        <p:spPr>
          <a:xfrm>
            <a:off x="250825" y="4911725"/>
            <a:ext cx="6719063" cy="1283999"/>
          </a:xfrm>
        </p:spPr>
        <p:txBody>
          <a:bodyPr>
            <a:normAutofit/>
          </a:bodyPr>
          <a:lstStyle>
            <a:lvl1pPr marL="0" indent="0" algn="l">
              <a:buNone/>
              <a:defRPr sz="2000">
                <a:solidFill>
                  <a:schemeClr val="accent1"/>
                </a:solidFill>
                <a:latin typeface="Zurich Sans" panose="02000000000000000000" pitchFamily="2"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section subtitle </a:t>
            </a:r>
          </a:p>
        </p:txBody>
      </p:sp>
    </p:spTree>
    <p:extLst>
      <p:ext uri="{BB962C8B-B14F-4D97-AF65-F5344CB8AC3E}">
        <p14:creationId xmlns:p14="http://schemas.microsoft.com/office/powerpoint/2010/main" val="37698215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_Section">
    <p:bg>
      <p:bgPr>
        <a:solidFill>
          <a:schemeClr val="accent6"/>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7" name="Title 1">
            <a:extLst>
              <a:ext uri="{FF2B5EF4-FFF2-40B4-BE49-F238E27FC236}">
                <a16:creationId xmlns:a16="http://schemas.microsoft.com/office/drawing/2014/main" id="{8BACFF7A-0A26-4F0A-A400-3AF20106862B}"/>
              </a:ext>
            </a:extLst>
          </p:cNvPr>
          <p:cNvSpPr>
            <a:spLocks noGrp="1"/>
          </p:cNvSpPr>
          <p:nvPr>
            <p:ph type="ctrTitle" hasCustomPrompt="1"/>
          </p:nvPr>
        </p:nvSpPr>
        <p:spPr>
          <a:xfrm>
            <a:off x="250825" y="2490259"/>
            <a:ext cx="6722148" cy="2242079"/>
          </a:xfrm>
        </p:spPr>
        <p:txBody>
          <a:bodyPr anchor="b">
            <a:noAutofit/>
          </a:bodyPr>
          <a:lstStyle>
            <a:lvl1pPr algn="l">
              <a:defRPr sz="3600">
                <a:solidFill>
                  <a:schemeClr val="accent1"/>
                </a:solidFill>
                <a:latin typeface="Zurich Sans" panose="02000000000000000000" pitchFamily="2" charset="0"/>
              </a:defRPr>
            </a:lvl1pPr>
          </a:lstStyle>
          <a:p>
            <a:r>
              <a:rPr lang="en-US" dirty="0"/>
              <a:t>Click to edit section title</a:t>
            </a:r>
          </a:p>
        </p:txBody>
      </p:sp>
      <p:sp>
        <p:nvSpPr>
          <p:cNvPr id="9" name="Subtitle 2">
            <a:extLst>
              <a:ext uri="{FF2B5EF4-FFF2-40B4-BE49-F238E27FC236}">
                <a16:creationId xmlns:a16="http://schemas.microsoft.com/office/drawing/2014/main" id="{5D52D574-4430-4847-B932-BA1C1DC56322}"/>
              </a:ext>
            </a:extLst>
          </p:cNvPr>
          <p:cNvSpPr>
            <a:spLocks noGrp="1"/>
          </p:cNvSpPr>
          <p:nvPr>
            <p:ph type="subTitle" idx="13" hasCustomPrompt="1"/>
          </p:nvPr>
        </p:nvSpPr>
        <p:spPr>
          <a:xfrm>
            <a:off x="250825" y="4911725"/>
            <a:ext cx="6719063" cy="1283999"/>
          </a:xfrm>
        </p:spPr>
        <p:txBody>
          <a:bodyPr>
            <a:normAutofit/>
          </a:bodyPr>
          <a:lstStyle>
            <a:lvl1pPr marL="0" indent="0" algn="l">
              <a:buNone/>
              <a:defRPr sz="2000">
                <a:solidFill>
                  <a:schemeClr val="accent1"/>
                </a:solidFill>
                <a:latin typeface="Zurich Sans" panose="02000000000000000000" pitchFamily="2"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section subtitle </a:t>
            </a:r>
          </a:p>
        </p:txBody>
      </p:sp>
      <p:grpSp>
        <p:nvGrpSpPr>
          <p:cNvPr id="17" name="Group 4">
            <a:extLst>
              <a:ext uri="{FF2B5EF4-FFF2-40B4-BE49-F238E27FC236}">
                <a16:creationId xmlns:a16="http://schemas.microsoft.com/office/drawing/2014/main" id="{B13A2A1C-EDF2-4C2D-979F-2FE4587DC1F0}"/>
              </a:ext>
            </a:extLst>
          </p:cNvPr>
          <p:cNvGrpSpPr>
            <a:grpSpLocks noChangeAspect="1"/>
          </p:cNvGrpSpPr>
          <p:nvPr userDrawn="1"/>
        </p:nvGrpSpPr>
        <p:grpSpPr bwMode="auto">
          <a:xfrm>
            <a:off x="91989" y="158751"/>
            <a:ext cx="1773767" cy="683683"/>
            <a:chOff x="79" y="75"/>
            <a:chExt cx="838" cy="323"/>
          </a:xfrm>
          <a:solidFill>
            <a:schemeClr val="accent1"/>
          </a:solidFill>
        </p:grpSpPr>
        <p:sp>
          <p:nvSpPr>
            <p:cNvPr id="29" name="AutoShape 3">
              <a:extLst>
                <a:ext uri="{FF2B5EF4-FFF2-40B4-BE49-F238E27FC236}">
                  <a16:creationId xmlns:a16="http://schemas.microsoft.com/office/drawing/2014/main" id="{20E23B62-3847-4E9B-8B2A-AB11CE571CE0}"/>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5">
              <a:extLst>
                <a:ext uri="{FF2B5EF4-FFF2-40B4-BE49-F238E27FC236}">
                  <a16:creationId xmlns:a16="http://schemas.microsoft.com/office/drawing/2014/main" id="{F974AEE8-9C79-4F9B-81AC-C21FB3BF2DEE}"/>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6">
              <a:extLst>
                <a:ext uri="{FF2B5EF4-FFF2-40B4-BE49-F238E27FC236}">
                  <a16:creationId xmlns:a16="http://schemas.microsoft.com/office/drawing/2014/main" id="{2EF2E2B8-29EA-4458-8EE1-9B13A9226287}"/>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7">
              <a:extLst>
                <a:ext uri="{FF2B5EF4-FFF2-40B4-BE49-F238E27FC236}">
                  <a16:creationId xmlns:a16="http://schemas.microsoft.com/office/drawing/2014/main" id="{FCD5C423-61EC-4EB9-9C91-FA8F7C5310C1}"/>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3" name="Freeform 8">
              <a:extLst>
                <a:ext uri="{FF2B5EF4-FFF2-40B4-BE49-F238E27FC236}">
                  <a16:creationId xmlns:a16="http://schemas.microsoft.com/office/drawing/2014/main" id="{496A2B87-B514-4AB1-A663-49F359EF9F8D}"/>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4" name="Freeform 9">
              <a:extLst>
                <a:ext uri="{FF2B5EF4-FFF2-40B4-BE49-F238E27FC236}">
                  <a16:creationId xmlns:a16="http://schemas.microsoft.com/office/drawing/2014/main" id="{5B91E5E6-4550-4277-98FA-AE1B3122BB24}"/>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5" name="Freeform 10">
              <a:extLst>
                <a:ext uri="{FF2B5EF4-FFF2-40B4-BE49-F238E27FC236}">
                  <a16:creationId xmlns:a16="http://schemas.microsoft.com/office/drawing/2014/main" id="{71928B10-98A5-45DC-AFAA-408EC76852B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6" name="Freeform 11">
              <a:extLst>
                <a:ext uri="{FF2B5EF4-FFF2-40B4-BE49-F238E27FC236}">
                  <a16:creationId xmlns:a16="http://schemas.microsoft.com/office/drawing/2014/main" id="{BF5BE95A-B1EF-4598-9A4B-E23DD9E08413}"/>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7" name="Freeform 12">
              <a:extLst>
                <a:ext uri="{FF2B5EF4-FFF2-40B4-BE49-F238E27FC236}">
                  <a16:creationId xmlns:a16="http://schemas.microsoft.com/office/drawing/2014/main" id="{10DED5B5-305C-4F15-A0F8-1DDDB4BF5EC3}"/>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8" name="Freeform 13">
              <a:extLst>
                <a:ext uri="{FF2B5EF4-FFF2-40B4-BE49-F238E27FC236}">
                  <a16:creationId xmlns:a16="http://schemas.microsoft.com/office/drawing/2014/main" id="{A34C4C63-4FDA-4993-AF6D-C7F841BFF948}"/>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272363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1"/>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BACFF7A-0A26-4F0A-A400-3AF20106862B}"/>
              </a:ext>
            </a:extLst>
          </p:cNvPr>
          <p:cNvSpPr>
            <a:spLocks noGrp="1"/>
          </p:cNvSpPr>
          <p:nvPr>
            <p:ph type="ctrTitle" hasCustomPrompt="1"/>
          </p:nvPr>
        </p:nvSpPr>
        <p:spPr>
          <a:xfrm>
            <a:off x="250825" y="2490259"/>
            <a:ext cx="6722148" cy="2242079"/>
          </a:xfrm>
        </p:spPr>
        <p:txBody>
          <a:bodyPr anchor="b">
            <a:noAutofit/>
          </a:bodyPr>
          <a:lstStyle>
            <a:lvl1pPr algn="l">
              <a:defRPr sz="3600">
                <a:solidFill>
                  <a:schemeClr val="accent5"/>
                </a:solidFill>
                <a:latin typeface="Zurich Sans" panose="02000000000000000000" pitchFamily="2" charset="0"/>
              </a:defRPr>
            </a:lvl1pPr>
          </a:lstStyle>
          <a:p>
            <a:r>
              <a:rPr lang="en-US" dirty="0"/>
              <a:t>Click to edit title</a:t>
            </a:r>
          </a:p>
        </p:txBody>
      </p:sp>
      <p:sp>
        <p:nvSpPr>
          <p:cNvPr id="9" name="Subtitle 2">
            <a:extLst>
              <a:ext uri="{FF2B5EF4-FFF2-40B4-BE49-F238E27FC236}">
                <a16:creationId xmlns:a16="http://schemas.microsoft.com/office/drawing/2014/main" id="{5D52D574-4430-4847-B932-BA1C1DC56322}"/>
              </a:ext>
            </a:extLst>
          </p:cNvPr>
          <p:cNvSpPr>
            <a:spLocks noGrp="1"/>
          </p:cNvSpPr>
          <p:nvPr>
            <p:ph type="subTitle" idx="13" hasCustomPrompt="1"/>
          </p:nvPr>
        </p:nvSpPr>
        <p:spPr>
          <a:xfrm>
            <a:off x="250825" y="4911725"/>
            <a:ext cx="6719063" cy="1283999"/>
          </a:xfrm>
        </p:spPr>
        <p:txBody>
          <a:bodyPr>
            <a:normAutofit/>
          </a:bodyPr>
          <a:lstStyle>
            <a:lvl1pPr marL="0" indent="0" algn="l">
              <a:buNone/>
              <a:defRPr sz="2000">
                <a:solidFill>
                  <a:schemeClr val="accent5"/>
                </a:solidFill>
                <a:latin typeface="Zurich Sans" panose="02000000000000000000" pitchFamily="2"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subtitle</a:t>
            </a:r>
          </a:p>
        </p:txBody>
      </p:sp>
      <p:sp>
        <p:nvSpPr>
          <p:cNvPr id="15" name="Picture Placeholder 2">
            <a:extLst>
              <a:ext uri="{FF2B5EF4-FFF2-40B4-BE49-F238E27FC236}">
                <a16:creationId xmlns:a16="http://schemas.microsoft.com/office/drawing/2014/main" id="{207E0EDD-CE7D-485D-90AA-EB92659F4C2E}"/>
              </a:ext>
            </a:extLst>
          </p:cNvPr>
          <p:cNvSpPr>
            <a:spLocks noGrp="1" noChangeAspect="1"/>
          </p:cNvSpPr>
          <p:nvPr>
            <p:ph type="pic" sz="quarter" idx="14" hasCustomPrompt="1"/>
          </p:nvPr>
        </p:nvSpPr>
        <p:spPr>
          <a:xfrm>
            <a:off x="9061251" y="1902437"/>
            <a:ext cx="3120000" cy="3120000"/>
          </a:xfrm>
          <a:prstGeom prst="ellipse">
            <a:avLst/>
          </a:prstGeom>
        </p:spPr>
        <p:txBody>
          <a:bodyPr/>
          <a:lstStyle>
            <a:lvl1pPr algn="ctr">
              <a:buNone/>
              <a:defRPr b="0" i="0">
                <a:solidFill>
                  <a:schemeClr val="accent5"/>
                </a:solidFill>
              </a:defRPr>
            </a:lvl1pPr>
          </a:lstStyle>
          <a:p>
            <a:r>
              <a:rPr lang="en-GB" dirty="0"/>
              <a:t>Add a picture here</a:t>
            </a:r>
          </a:p>
        </p:txBody>
      </p:sp>
      <p:sp>
        <p:nvSpPr>
          <p:cNvPr id="16" name="Freeform 12">
            <a:extLst>
              <a:ext uri="{FF2B5EF4-FFF2-40B4-BE49-F238E27FC236}">
                <a16:creationId xmlns:a16="http://schemas.microsoft.com/office/drawing/2014/main" id="{CDD94F9F-17AF-4158-8273-144D6BB8BFBA}"/>
              </a:ext>
            </a:extLst>
          </p:cNvPr>
          <p:cNvSpPr/>
          <p:nvPr userDrawn="1"/>
        </p:nvSpPr>
        <p:spPr bwMode="auto">
          <a:xfrm rot="735038">
            <a:off x="9719774" y="4974386"/>
            <a:ext cx="933047" cy="469973"/>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4"/>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667" b="0" i="0" u="none" strike="noStrike" cap="none" normalizeH="0" baseline="0" dirty="0">
              <a:ln>
                <a:noFill/>
              </a:ln>
              <a:solidFill>
                <a:schemeClr val="accent6"/>
              </a:solidFill>
              <a:effectLst/>
              <a:latin typeface="Arial" panose="020B0604020202020204" pitchFamily="34" charset="0"/>
            </a:endParaRPr>
          </a:p>
        </p:txBody>
      </p:sp>
      <p:sp>
        <p:nvSpPr>
          <p:cNvPr id="17" name="Freeform 17">
            <a:extLst>
              <a:ext uri="{FF2B5EF4-FFF2-40B4-BE49-F238E27FC236}">
                <a16:creationId xmlns:a16="http://schemas.microsoft.com/office/drawing/2014/main" id="{03EA52F0-9F47-4C1A-A653-1F060850BB16}"/>
              </a:ext>
            </a:extLst>
          </p:cNvPr>
          <p:cNvSpPr/>
          <p:nvPr userDrawn="1"/>
        </p:nvSpPr>
        <p:spPr bwMode="auto">
          <a:xfrm rot="8315714" flipH="1">
            <a:off x="9180227" y="5547933"/>
            <a:ext cx="1677271" cy="863308"/>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667" b="0" i="0" u="none" strike="noStrike" cap="none" normalizeH="0" baseline="0" dirty="0">
              <a:ln>
                <a:noFill/>
              </a:ln>
              <a:solidFill>
                <a:schemeClr val="accent6"/>
              </a:solidFill>
              <a:effectLst/>
              <a:latin typeface="Arial" panose="020B0604020202020204" pitchFamily="34" charset="0"/>
            </a:endParaRPr>
          </a:p>
        </p:txBody>
      </p:sp>
      <p:sp>
        <p:nvSpPr>
          <p:cNvPr id="18" name="Oval 17">
            <a:extLst>
              <a:ext uri="{FF2B5EF4-FFF2-40B4-BE49-F238E27FC236}">
                <a16:creationId xmlns:a16="http://schemas.microsoft.com/office/drawing/2014/main" id="{6AED791D-1518-403F-BA5A-79F94E7CDCCB}"/>
              </a:ext>
            </a:extLst>
          </p:cNvPr>
          <p:cNvSpPr>
            <a:spLocks noChangeAspect="1"/>
          </p:cNvSpPr>
          <p:nvPr userDrawn="1"/>
        </p:nvSpPr>
        <p:spPr bwMode="auto">
          <a:xfrm rot="5400000">
            <a:off x="10403602" y="5983124"/>
            <a:ext cx="875301" cy="874456"/>
          </a:xfrm>
          <a:prstGeom prst="ellipse">
            <a:avLst/>
          </a:prstGeom>
          <a:solidFill>
            <a:schemeClr val="accent2"/>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667" b="0" i="0" u="none" strike="noStrike" cap="none" normalizeH="0" baseline="0" dirty="0">
              <a:ln>
                <a:noFill/>
              </a:ln>
              <a:solidFill>
                <a:schemeClr val="accent6"/>
              </a:solidFill>
              <a:effectLst/>
              <a:latin typeface="Arial" panose="020B0604020202020204" pitchFamily="34" charset="0"/>
            </a:endParaRPr>
          </a:p>
        </p:txBody>
      </p:sp>
      <p:sp>
        <p:nvSpPr>
          <p:cNvPr id="26" name="TextBox 25">
            <a:extLst>
              <a:ext uri="{FF2B5EF4-FFF2-40B4-BE49-F238E27FC236}">
                <a16:creationId xmlns:a16="http://schemas.microsoft.com/office/drawing/2014/main" id="{964649C4-0FE0-4E4D-B386-F39D40C28AE9}"/>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dirty="0">
                <a:solidFill>
                  <a:schemeClr val="accent6"/>
                </a:solidFill>
              </a:rPr>
              <a:t>© Zurich</a:t>
            </a:r>
          </a:p>
        </p:txBody>
      </p:sp>
      <p:pic>
        <p:nvPicPr>
          <p:cNvPr id="10" name="Picture 9" descr="Logo&#10;&#10;Description automatically generated">
            <a:extLst>
              <a:ext uri="{FF2B5EF4-FFF2-40B4-BE49-F238E27FC236}">
                <a16:creationId xmlns:a16="http://schemas.microsoft.com/office/drawing/2014/main" id="{E109CABE-B073-42F6-BFFF-0779C438F2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607" y="157397"/>
            <a:ext cx="1779965" cy="684000"/>
          </a:xfrm>
          <a:prstGeom prst="rect">
            <a:avLst/>
          </a:prstGeom>
        </p:spPr>
      </p:pic>
    </p:spTree>
    <p:extLst>
      <p:ext uri="{BB962C8B-B14F-4D97-AF65-F5344CB8AC3E}">
        <p14:creationId xmlns:p14="http://schemas.microsoft.com/office/powerpoint/2010/main" val="8765434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Agenda with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E5769-963A-1E4C-9183-8C898DF4FC4E}"/>
              </a:ext>
            </a:extLst>
          </p:cNvPr>
          <p:cNvSpPr>
            <a:spLocks noGrp="1"/>
          </p:cNvSpPr>
          <p:nvPr>
            <p:ph type="title" hasCustomPrompt="1"/>
          </p:nvPr>
        </p:nvSpPr>
        <p:spPr>
          <a:xfrm>
            <a:off x="347842" y="254179"/>
            <a:ext cx="9855199" cy="332399"/>
          </a:xfrm>
          <a:prstGeom prst="rect">
            <a:avLst/>
          </a:prstGeom>
        </p:spPr>
        <p:txBody>
          <a:bodyPr lIns="0" anchor="t"/>
          <a:lstStyle>
            <a:lvl1pPr>
              <a:defRPr b="0" i="0">
                <a:solidFill>
                  <a:srgbClr val="2167AE"/>
                </a:solidFill>
                <a:latin typeface="Zurich Sans Light" panose="02000000000000000000" pitchFamily="2" charset="0"/>
                <a:cs typeface="Arial" panose="020B0604020202020204" pitchFamily="34" charset="0"/>
              </a:defRPr>
            </a:lvl1pPr>
          </a:lstStyle>
          <a:p>
            <a:r>
              <a:rPr lang="en-GB" noProof="0"/>
              <a:t>Agenda or content page</a:t>
            </a:r>
          </a:p>
        </p:txBody>
      </p:sp>
      <p:sp>
        <p:nvSpPr>
          <p:cNvPr id="6" name="Text Placeholder 16">
            <a:extLst>
              <a:ext uri="{FF2B5EF4-FFF2-40B4-BE49-F238E27FC236}">
                <a16:creationId xmlns:a16="http://schemas.microsoft.com/office/drawing/2014/main" id="{2E48DA8B-B36B-F147-BA19-ADE851F826B3}"/>
              </a:ext>
            </a:extLst>
          </p:cNvPr>
          <p:cNvSpPr>
            <a:spLocks noGrp="1"/>
          </p:cNvSpPr>
          <p:nvPr>
            <p:ph type="body" sz="quarter" idx="15" hasCustomPrompt="1"/>
          </p:nvPr>
        </p:nvSpPr>
        <p:spPr>
          <a:xfrm>
            <a:off x="347843" y="1205221"/>
            <a:ext cx="5603695" cy="5032068"/>
          </a:xfrm>
          <a:prstGeom prst="rect">
            <a:avLst/>
          </a:prstGeom>
        </p:spPr>
        <p:txBody>
          <a:bodyPr lIns="0" rIns="0" anchor="t"/>
          <a:lstStyle>
            <a:lvl1pPr marL="355591" marR="0" indent="-355591" algn="l" defTabSz="914256" rtl="0" eaLnBrk="1" fontAlgn="base" latinLnBrk="0" hangingPunct="1">
              <a:lnSpc>
                <a:spcPct val="150000"/>
              </a:lnSpc>
              <a:spcBef>
                <a:spcPts val="0"/>
              </a:spcBef>
              <a:spcAft>
                <a:spcPts val="300"/>
              </a:spcAft>
              <a:buClr>
                <a:srgbClr val="1C67AF"/>
              </a:buClr>
              <a:buSzPct val="100000"/>
              <a:buFont typeface="+mj-lt"/>
              <a:buAutoNum type="arabicPeriod"/>
              <a:tabLst/>
              <a:defRPr sz="2400" b="0" i="0">
                <a:solidFill>
                  <a:srgbClr val="2167AE"/>
                </a:solidFill>
                <a:latin typeface="Zurich Sans Light" panose="02000000000000000000" pitchFamily="2" charset="0"/>
                <a:cs typeface="Arial" panose="020B0604020202020204" pitchFamily="34" charset="0"/>
              </a:defRPr>
            </a:lvl1pPr>
          </a:lstStyle>
          <a:p>
            <a:pPr lvl="0"/>
            <a:r>
              <a:rPr lang="en-GB" noProof="0"/>
              <a:t>Add title</a:t>
            </a:r>
          </a:p>
          <a:p>
            <a:pPr lvl="0"/>
            <a:r>
              <a:rPr lang="en-GB" noProof="0"/>
              <a:t>Add title</a:t>
            </a:r>
          </a:p>
          <a:p>
            <a:pPr lvl="0"/>
            <a:r>
              <a:rPr lang="en-GB" noProof="0"/>
              <a:t>Add title</a:t>
            </a:r>
          </a:p>
          <a:p>
            <a:pPr lvl="0"/>
            <a:r>
              <a:rPr lang="en-GB" noProof="0"/>
              <a:t>Add title</a:t>
            </a:r>
          </a:p>
          <a:p>
            <a:pPr lvl="0"/>
            <a:r>
              <a:rPr lang="en-GB" noProof="0"/>
              <a:t>Add title</a:t>
            </a:r>
          </a:p>
        </p:txBody>
      </p:sp>
      <p:sp>
        <p:nvSpPr>
          <p:cNvPr id="5" name="Footer Placeholder 4">
            <a:extLst>
              <a:ext uri="{FF2B5EF4-FFF2-40B4-BE49-F238E27FC236}">
                <a16:creationId xmlns:a16="http://schemas.microsoft.com/office/drawing/2014/main" id="{7576DE17-B41F-F94E-8417-AABA2A9152F7}"/>
              </a:ext>
            </a:extLst>
          </p:cNvPr>
          <p:cNvSpPr>
            <a:spLocks noGrp="1"/>
          </p:cNvSpPr>
          <p:nvPr>
            <p:ph type="ftr" sz="quarter" idx="16"/>
          </p:nvPr>
        </p:nvSpPr>
        <p:spPr/>
        <p:txBody>
          <a:bodyPr/>
          <a:lstStyle>
            <a:lvl1pPr algn="r">
              <a:defRPr b="0" i="0">
                <a:solidFill>
                  <a:srgbClr val="2167AE"/>
                </a:solidFill>
              </a:defRPr>
            </a:lvl1pPr>
          </a:lstStyle>
          <a:p>
            <a:endParaRPr lang="en-GB"/>
          </a:p>
        </p:txBody>
      </p:sp>
      <p:sp>
        <p:nvSpPr>
          <p:cNvPr id="7" name="Slide Number Placeholder 6">
            <a:extLst>
              <a:ext uri="{FF2B5EF4-FFF2-40B4-BE49-F238E27FC236}">
                <a16:creationId xmlns:a16="http://schemas.microsoft.com/office/drawing/2014/main" id="{DBFE40F3-EF7C-CF47-84EA-47BCB129D9F5}"/>
              </a:ext>
            </a:extLst>
          </p:cNvPr>
          <p:cNvSpPr>
            <a:spLocks noGrp="1"/>
          </p:cNvSpPr>
          <p:nvPr>
            <p:ph type="sldNum" sz="quarter" idx="17"/>
          </p:nvPr>
        </p:nvSpPr>
        <p:spPr/>
        <p:txBody>
          <a:bodyPr/>
          <a:lstStyle>
            <a:lvl1pPr>
              <a:defRPr b="0" i="0">
                <a:solidFill>
                  <a:srgbClr val="2167AE"/>
                </a:solidFill>
              </a:defRPr>
            </a:lvl1pPr>
          </a:lstStyle>
          <a:p>
            <a:fld id="{D691331D-A62F-41F8-BAEC-0A7727B7C525}" type="slidenum">
              <a:rPr lang="en-GB" smtClean="0"/>
              <a:pPr/>
              <a:t>‹#›</a:t>
            </a:fld>
            <a:endParaRPr lang="en-GB"/>
          </a:p>
        </p:txBody>
      </p:sp>
      <p:pic>
        <p:nvPicPr>
          <p:cNvPr id="8" name="Picture 7">
            <a:extLst>
              <a:ext uri="{FF2B5EF4-FFF2-40B4-BE49-F238E27FC236}">
                <a16:creationId xmlns:a16="http://schemas.microsoft.com/office/drawing/2014/main" id="{2B26F0D8-5E9E-2A4B-88B7-3CE5BEAD04F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89634" y="159248"/>
            <a:ext cx="1773767" cy="683952"/>
          </a:xfrm>
          <a:prstGeom prst="rect">
            <a:avLst/>
          </a:prstGeom>
        </p:spPr>
      </p:pic>
      <p:sp>
        <p:nvSpPr>
          <p:cNvPr id="9" name="Picture Placeholder 2">
            <a:extLst>
              <a:ext uri="{FF2B5EF4-FFF2-40B4-BE49-F238E27FC236}">
                <a16:creationId xmlns:a16="http://schemas.microsoft.com/office/drawing/2014/main" id="{61841F35-BD7E-AE4B-9B53-82E6C29C5827}"/>
              </a:ext>
            </a:extLst>
          </p:cNvPr>
          <p:cNvSpPr>
            <a:spLocks noGrp="1" noChangeAspect="1"/>
          </p:cNvSpPr>
          <p:nvPr>
            <p:ph type="pic" sz="quarter" idx="14" hasCustomPrompt="1"/>
          </p:nvPr>
        </p:nvSpPr>
        <p:spPr>
          <a:xfrm>
            <a:off x="8055920" y="1545069"/>
            <a:ext cx="4320000" cy="4320000"/>
          </a:xfrm>
          <a:prstGeom prst="ellipse">
            <a:avLst/>
          </a:prstGeom>
        </p:spPr>
        <p:txBody>
          <a:bodyPr/>
          <a:lstStyle>
            <a:lvl1pPr algn="ctr">
              <a:buNone/>
              <a:defRPr b="0" i="0">
                <a:solidFill>
                  <a:srgbClr val="1C67AF"/>
                </a:solidFill>
              </a:defRPr>
            </a:lvl1pPr>
          </a:lstStyle>
          <a:p>
            <a:r>
              <a:rPr lang="en-US" noProof="0"/>
              <a:t>Add a picture here</a:t>
            </a:r>
          </a:p>
        </p:txBody>
      </p:sp>
      <p:grpSp>
        <p:nvGrpSpPr>
          <p:cNvPr id="3" name="Group 2">
            <a:extLst>
              <a:ext uri="{FF2B5EF4-FFF2-40B4-BE49-F238E27FC236}">
                <a16:creationId xmlns:a16="http://schemas.microsoft.com/office/drawing/2014/main" id="{6CC09B3A-E93C-E149-A374-61B9A8D28D58}"/>
              </a:ext>
            </a:extLst>
          </p:cNvPr>
          <p:cNvGrpSpPr/>
          <p:nvPr userDrawn="1"/>
        </p:nvGrpSpPr>
        <p:grpSpPr>
          <a:xfrm>
            <a:off x="7421093" y="5019215"/>
            <a:ext cx="2183649" cy="1844534"/>
            <a:chOff x="7524611" y="5013464"/>
            <a:chExt cx="2183649" cy="1844534"/>
          </a:xfrm>
        </p:grpSpPr>
        <p:sp>
          <p:nvSpPr>
            <p:cNvPr id="10" name="Oval 9">
              <a:extLst>
                <a:ext uri="{FF2B5EF4-FFF2-40B4-BE49-F238E27FC236}">
                  <a16:creationId xmlns:a16="http://schemas.microsoft.com/office/drawing/2014/main" id="{A32FC749-5492-9D44-8DC3-3DF24C30EF6E}"/>
                </a:ext>
              </a:extLst>
            </p:cNvPr>
            <p:cNvSpPr>
              <a:spLocks noChangeAspect="1"/>
            </p:cNvSpPr>
            <p:nvPr userDrawn="1"/>
          </p:nvSpPr>
          <p:spPr bwMode="auto">
            <a:xfrm rot="5400000">
              <a:off x="8321519" y="5013651"/>
              <a:ext cx="387076" cy="386702"/>
            </a:xfrm>
            <a:prstGeom prst="ellipse">
              <a:avLst/>
            </a:prstGeom>
            <a:solidFill>
              <a:srgbClr val="1C67AF"/>
            </a:solidFill>
            <a:ln w="9525" cap="flat" cmpd="sng" algn="ctr">
              <a:noFill/>
              <a:prstDash val="solid"/>
              <a:round/>
              <a:headEnd type="none" w="med" len="med"/>
              <a:tailEnd type="none" w="med" len="med"/>
            </a:ln>
            <a:effectLst/>
          </p:spPr>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defTabSz="1625519" fontAlgn="base">
                <a:spcBef>
                  <a:spcPct val="0"/>
                </a:spcBef>
                <a:spcAft>
                  <a:spcPct val="0"/>
                </a:spcAft>
              </a:pPr>
              <a:endParaRPr lang="en-ES" sz="3556">
                <a:latin typeface="Arial" panose="020B0604020202020204" pitchFamily="34" charset="0"/>
              </a:endParaRPr>
            </a:p>
          </p:txBody>
        </p:sp>
        <p:sp>
          <p:nvSpPr>
            <p:cNvPr id="11" name="Freeform 10">
              <a:extLst>
                <a:ext uri="{FF2B5EF4-FFF2-40B4-BE49-F238E27FC236}">
                  <a16:creationId xmlns:a16="http://schemas.microsoft.com/office/drawing/2014/main" id="{51E70F29-D5A7-A64B-AEC0-EE9D552D22BE}"/>
                </a:ext>
              </a:extLst>
            </p:cNvPr>
            <p:cNvSpPr/>
            <p:nvPr userDrawn="1"/>
          </p:nvSpPr>
          <p:spPr bwMode="auto">
            <a:xfrm rot="8315714" flipH="1">
              <a:off x="7524611" y="5487427"/>
              <a:ext cx="1754731" cy="903177"/>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rgbClr val="23366E"/>
            </a:solidFill>
            <a:ln w="9525" cap="flat" cmpd="sng" algn="ctr">
              <a:noFill/>
              <a:prstDash val="solid"/>
              <a:round/>
              <a:headEnd type="none" w="med" len="med"/>
              <a:tailEnd type="none" w="med" len="med"/>
            </a:ln>
            <a:effectLst/>
          </p:spPr>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defTabSz="1625519" fontAlgn="base">
                <a:spcBef>
                  <a:spcPct val="0"/>
                </a:spcBef>
                <a:spcAft>
                  <a:spcPct val="0"/>
                </a:spcAft>
              </a:pPr>
              <a:endParaRPr lang="en-ES" sz="3556">
                <a:latin typeface="Arial" panose="020B0604020202020204" pitchFamily="34" charset="0"/>
              </a:endParaRPr>
            </a:p>
          </p:txBody>
        </p:sp>
        <p:sp>
          <p:nvSpPr>
            <p:cNvPr id="12" name="Oval 11">
              <a:extLst>
                <a:ext uri="{FF2B5EF4-FFF2-40B4-BE49-F238E27FC236}">
                  <a16:creationId xmlns:a16="http://schemas.microsoft.com/office/drawing/2014/main" id="{6C9108CF-136E-2642-9CA0-50DB93DDCBFD}"/>
                </a:ext>
              </a:extLst>
            </p:cNvPr>
            <p:cNvSpPr>
              <a:spLocks noChangeAspect="1"/>
            </p:cNvSpPr>
            <p:nvPr userDrawn="1"/>
          </p:nvSpPr>
          <p:spPr bwMode="auto">
            <a:xfrm rot="5400000">
              <a:off x="8792978" y="5942716"/>
              <a:ext cx="915724" cy="914840"/>
            </a:xfrm>
            <a:prstGeom prst="ellipse">
              <a:avLst/>
            </a:prstGeom>
            <a:solidFill>
              <a:srgbClr val="DBD3BC"/>
            </a:solidFill>
            <a:ln w="9525" cap="flat" cmpd="sng" algn="ctr">
              <a:noFill/>
              <a:prstDash val="solid"/>
              <a:round/>
              <a:headEnd type="none" w="med" len="med"/>
              <a:tailEnd type="none" w="med" len="med"/>
            </a:ln>
            <a:effectLst/>
          </p:spPr>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defTabSz="1625519" fontAlgn="base">
                <a:spcBef>
                  <a:spcPct val="0"/>
                </a:spcBef>
                <a:spcAft>
                  <a:spcPct val="0"/>
                </a:spcAft>
              </a:pPr>
              <a:endParaRPr lang="en-ES" sz="3556">
                <a:latin typeface="Arial" panose="020B0604020202020204" pitchFamily="34" charset="0"/>
              </a:endParaRPr>
            </a:p>
          </p:txBody>
        </p:sp>
      </p:grpSp>
    </p:spTree>
    <p:extLst>
      <p:ext uri="{BB962C8B-B14F-4D97-AF65-F5344CB8AC3E}">
        <p14:creationId xmlns:p14="http://schemas.microsoft.com/office/powerpoint/2010/main" val="6584283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hank you">
    <p:bg>
      <p:bgPr>
        <a:solidFill>
          <a:srgbClr val="DDE4E3"/>
        </a:solidFill>
        <a:effectLst/>
      </p:bgPr>
    </p:bg>
    <p:spTree>
      <p:nvGrpSpPr>
        <p:cNvPr id="1" name=""/>
        <p:cNvGrpSpPr/>
        <p:nvPr/>
      </p:nvGrpSpPr>
      <p:grpSpPr>
        <a:xfrm>
          <a:off x="0" y="0"/>
          <a:ext cx="0" cy="0"/>
          <a:chOff x="0" y="0"/>
          <a:chExt cx="0" cy="0"/>
        </a:xfrm>
      </p:grpSpPr>
      <p:sp>
        <p:nvSpPr>
          <p:cNvPr id="6" name="Title 5"/>
          <p:cNvSpPr>
            <a:spLocks noGrp="1"/>
          </p:cNvSpPr>
          <p:nvPr>
            <p:ph type="title" hasCustomPrompt="1"/>
          </p:nvPr>
        </p:nvSpPr>
        <p:spPr>
          <a:xfrm>
            <a:off x="334433" y="2915478"/>
            <a:ext cx="4842935" cy="3453572"/>
          </a:xfrm>
          <a:prstGeom prst="rect">
            <a:avLst/>
          </a:prstGeom>
        </p:spPr>
        <p:txBody>
          <a:bodyPr anchor="t" anchorCtr="0">
            <a:normAutofit/>
          </a:bodyPr>
          <a:lstStyle>
            <a:lvl1pPr>
              <a:defRPr sz="3733" b="0" i="0">
                <a:solidFill>
                  <a:srgbClr val="2167AE"/>
                </a:solidFill>
                <a:latin typeface="Arial" panose="020B0604020202020204" pitchFamily="34" charset="0"/>
                <a:cs typeface="Arial" panose="020B0604020202020204" pitchFamily="34" charset="0"/>
              </a:defRPr>
            </a:lvl1pPr>
          </a:lstStyle>
          <a:p>
            <a:r>
              <a:rPr lang="en-GB" noProof="0" dirty="0"/>
              <a:t>Thank you</a:t>
            </a:r>
          </a:p>
        </p:txBody>
      </p:sp>
      <p:sp>
        <p:nvSpPr>
          <p:cNvPr id="5" name="Freeform 4">
            <a:extLst>
              <a:ext uri="{FF2B5EF4-FFF2-40B4-BE49-F238E27FC236}">
                <a16:creationId xmlns:a16="http://schemas.microsoft.com/office/drawing/2014/main" id="{A51A1BF2-3F27-984E-8214-2EEEE3F2394C}"/>
              </a:ext>
            </a:extLst>
          </p:cNvPr>
          <p:cNvSpPr/>
          <p:nvPr userDrawn="1"/>
        </p:nvSpPr>
        <p:spPr bwMode="auto">
          <a:xfrm rot="8100000">
            <a:off x="7033133" y="5470335"/>
            <a:ext cx="1791327" cy="902168"/>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3">
              <a:lumMod val="40000"/>
              <a:lumOff val="60000"/>
            </a:schemeClr>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effectLst/>
              <a:latin typeface="Zurich Sans" panose="02000000000000000000" pitchFamily="2" charset="0"/>
            </a:endParaRPr>
          </a:p>
        </p:txBody>
      </p:sp>
      <p:sp>
        <p:nvSpPr>
          <p:cNvPr id="7" name="Oval 6">
            <a:extLst>
              <a:ext uri="{FF2B5EF4-FFF2-40B4-BE49-F238E27FC236}">
                <a16:creationId xmlns:a16="http://schemas.microsoft.com/office/drawing/2014/main" id="{44CCD223-BA2A-CD4E-8C35-27956ACD25B2}"/>
              </a:ext>
            </a:extLst>
          </p:cNvPr>
          <p:cNvSpPr/>
          <p:nvPr userDrawn="1"/>
        </p:nvSpPr>
        <p:spPr bwMode="auto">
          <a:xfrm>
            <a:off x="8492343" y="5616450"/>
            <a:ext cx="1242911" cy="1241548"/>
          </a:xfrm>
          <a:prstGeom prst="ellipse">
            <a:avLst/>
          </a:prstGeom>
          <a:solidFill>
            <a:schemeClr val="accent4"/>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effectLst/>
              <a:latin typeface="Zurich Sans" panose="02000000000000000000" pitchFamily="2" charset="0"/>
            </a:endParaRPr>
          </a:p>
        </p:txBody>
      </p:sp>
      <p:sp>
        <p:nvSpPr>
          <p:cNvPr id="11" name="Oval 10">
            <a:extLst>
              <a:ext uri="{FF2B5EF4-FFF2-40B4-BE49-F238E27FC236}">
                <a16:creationId xmlns:a16="http://schemas.microsoft.com/office/drawing/2014/main" id="{244D2FA0-A95C-DB48-A783-8283021BF6B0}"/>
              </a:ext>
            </a:extLst>
          </p:cNvPr>
          <p:cNvSpPr/>
          <p:nvPr userDrawn="1"/>
        </p:nvSpPr>
        <p:spPr bwMode="auto">
          <a:xfrm>
            <a:off x="6849532" y="6303700"/>
            <a:ext cx="554763" cy="554299"/>
          </a:xfrm>
          <a:prstGeom prst="ellipse">
            <a:avLst/>
          </a:prstGeom>
          <a:solidFill>
            <a:schemeClr val="accent3"/>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effectLst/>
              <a:latin typeface="Zurich Sans" panose="02000000000000000000" pitchFamily="2" charset="0"/>
            </a:endParaRPr>
          </a:p>
        </p:txBody>
      </p:sp>
      <p:sp>
        <p:nvSpPr>
          <p:cNvPr id="12" name="Freeform 11">
            <a:extLst>
              <a:ext uri="{FF2B5EF4-FFF2-40B4-BE49-F238E27FC236}">
                <a16:creationId xmlns:a16="http://schemas.microsoft.com/office/drawing/2014/main" id="{2D5D536E-2056-0541-A365-00833164DF53}"/>
              </a:ext>
            </a:extLst>
          </p:cNvPr>
          <p:cNvSpPr/>
          <p:nvPr userDrawn="1"/>
        </p:nvSpPr>
        <p:spPr bwMode="auto">
          <a:xfrm rot="13500000">
            <a:off x="8891946" y="4863718"/>
            <a:ext cx="2565636" cy="1292135"/>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rgbClr val="2167AE"/>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effectLst/>
              <a:latin typeface="Zurich Sans" panose="02000000000000000000" pitchFamily="2" charset="0"/>
            </a:endParaRPr>
          </a:p>
        </p:txBody>
      </p:sp>
      <p:sp>
        <p:nvSpPr>
          <p:cNvPr id="13" name="Freeform 12">
            <a:extLst>
              <a:ext uri="{FF2B5EF4-FFF2-40B4-BE49-F238E27FC236}">
                <a16:creationId xmlns:a16="http://schemas.microsoft.com/office/drawing/2014/main" id="{E8D140B7-FB48-ED40-882B-C3CF0F17C473}"/>
              </a:ext>
            </a:extLst>
          </p:cNvPr>
          <p:cNvSpPr/>
          <p:nvPr userDrawn="1"/>
        </p:nvSpPr>
        <p:spPr bwMode="auto">
          <a:xfrm rot="10800000">
            <a:off x="10790703" y="6157968"/>
            <a:ext cx="1389964" cy="700029"/>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rgbClr val="DBD3BC"/>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effectLst/>
              <a:latin typeface="Zurich Sans" panose="02000000000000000000" pitchFamily="2" charset="0"/>
            </a:endParaRPr>
          </a:p>
        </p:txBody>
      </p:sp>
      <p:pic>
        <p:nvPicPr>
          <p:cNvPr id="9" name="Picture 8">
            <a:extLst>
              <a:ext uri="{FF2B5EF4-FFF2-40B4-BE49-F238E27FC236}">
                <a16:creationId xmlns:a16="http://schemas.microsoft.com/office/drawing/2014/main" id="{8969E665-211D-45CA-8D9D-31A6E35D857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74175" y="159248"/>
            <a:ext cx="1773767" cy="683952"/>
          </a:xfrm>
          <a:prstGeom prst="rect">
            <a:avLst/>
          </a:prstGeom>
        </p:spPr>
      </p:pic>
    </p:spTree>
    <p:extLst>
      <p:ext uri="{BB962C8B-B14F-4D97-AF65-F5344CB8AC3E}">
        <p14:creationId xmlns:p14="http://schemas.microsoft.com/office/powerpoint/2010/main" val="2177188729"/>
      </p:ext>
    </p:extLst>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_Dark">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65426" y="1103215"/>
            <a:ext cx="6722148" cy="2242079"/>
          </a:xfrm>
        </p:spPr>
        <p:txBody>
          <a:bodyPr anchor="b">
            <a:normAutofit/>
          </a:bodyPr>
          <a:lstStyle>
            <a:lvl1pPr algn="l">
              <a:defRPr sz="3600">
                <a:solidFill>
                  <a:schemeClr val="accent6"/>
                </a:solidFill>
                <a:latin typeface="+mj-lt"/>
                <a:cs typeface="Arial" panose="020B0604020202020204" pitchFamily="34" charset="0"/>
              </a:defRPr>
            </a:lvl1pPr>
          </a:lstStyle>
          <a:p>
            <a:r>
              <a:rPr lang="en-US"/>
              <a:t>Click to edit Master title style</a:t>
            </a:r>
            <a:endParaRPr lang="en-US" dirty="0"/>
          </a:p>
        </p:txBody>
      </p:sp>
      <p:sp>
        <p:nvSpPr>
          <p:cNvPr id="3" name="Subtitle 2"/>
          <p:cNvSpPr>
            <a:spLocks noGrp="1"/>
          </p:cNvSpPr>
          <p:nvPr>
            <p:ph type="subTitle" idx="1"/>
          </p:nvPr>
        </p:nvSpPr>
        <p:spPr>
          <a:xfrm>
            <a:off x="265426" y="3437369"/>
            <a:ext cx="5761567" cy="1283999"/>
          </a:xfrm>
        </p:spPr>
        <p:txBody>
          <a:bodyPr>
            <a:normAutofit/>
          </a:bodyPr>
          <a:lstStyle>
            <a:lvl1pPr marL="0" indent="0" algn="l">
              <a:buNone/>
              <a:defRPr sz="2000">
                <a:solidFill>
                  <a:schemeClr val="accent6"/>
                </a:solidFill>
                <a:latin typeface="+mn-lt"/>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10" name="Oval 9">
            <a:extLst>
              <a:ext uri="{FF2B5EF4-FFF2-40B4-BE49-F238E27FC236}">
                <a16:creationId xmlns:a16="http://schemas.microsoft.com/office/drawing/2014/main" id="{DCD6D046-9E8A-417B-B758-A6E20A0FE31C}"/>
              </a:ext>
            </a:extLst>
          </p:cNvPr>
          <p:cNvSpPr/>
          <p:nvPr userDrawn="1"/>
        </p:nvSpPr>
        <p:spPr bwMode="auto">
          <a:xfrm>
            <a:off x="6787133" y="5399389"/>
            <a:ext cx="547941" cy="547483"/>
          </a:xfrm>
          <a:prstGeom prst="ellipse">
            <a:avLst/>
          </a:pr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6"/>
              </a:solidFill>
              <a:effectLst/>
              <a:latin typeface="+mn-lt"/>
              <a:cs typeface="Arial" panose="020B0604020202020204" pitchFamily="34" charset="0"/>
            </a:endParaRPr>
          </a:p>
        </p:txBody>
      </p:sp>
      <p:sp>
        <p:nvSpPr>
          <p:cNvPr id="11" name="Freeform 8">
            <a:extLst>
              <a:ext uri="{FF2B5EF4-FFF2-40B4-BE49-F238E27FC236}">
                <a16:creationId xmlns:a16="http://schemas.microsoft.com/office/drawing/2014/main" id="{977530C5-2DE6-44CA-8A8F-019E4D7C204F}"/>
              </a:ext>
            </a:extLst>
          </p:cNvPr>
          <p:cNvSpPr/>
          <p:nvPr userDrawn="1"/>
        </p:nvSpPr>
        <p:spPr bwMode="auto">
          <a:xfrm>
            <a:off x="5929176" y="5949896"/>
            <a:ext cx="1802643" cy="908104"/>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4"/>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6"/>
              </a:solidFill>
              <a:effectLst/>
              <a:latin typeface="+mn-lt"/>
              <a:cs typeface="Arial" panose="020B0604020202020204" pitchFamily="34" charset="0"/>
            </a:endParaRPr>
          </a:p>
        </p:txBody>
      </p:sp>
      <p:sp>
        <p:nvSpPr>
          <p:cNvPr id="12" name="Freeform 10">
            <a:extLst>
              <a:ext uri="{FF2B5EF4-FFF2-40B4-BE49-F238E27FC236}">
                <a16:creationId xmlns:a16="http://schemas.microsoft.com/office/drawing/2014/main" id="{CBDF7E11-8F3D-4306-A7C9-3CBBFA98620F}"/>
              </a:ext>
            </a:extLst>
          </p:cNvPr>
          <p:cNvSpPr/>
          <p:nvPr userDrawn="1"/>
        </p:nvSpPr>
        <p:spPr bwMode="auto">
          <a:xfrm rot="7933215">
            <a:off x="6018217" y="4998607"/>
            <a:ext cx="1201179" cy="604951"/>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2"/>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dirty="0">
              <a:ln>
                <a:noFill/>
              </a:ln>
              <a:solidFill>
                <a:schemeClr val="accent6"/>
              </a:solidFill>
              <a:effectLst/>
              <a:latin typeface="+mn-lt"/>
              <a:cs typeface="Arial" panose="020B0604020202020204" pitchFamily="34" charset="0"/>
            </a:endParaRPr>
          </a:p>
        </p:txBody>
      </p:sp>
      <p:sp>
        <p:nvSpPr>
          <p:cNvPr id="22" name="Picture Placeholder 2">
            <a:extLst>
              <a:ext uri="{FF2B5EF4-FFF2-40B4-BE49-F238E27FC236}">
                <a16:creationId xmlns:a16="http://schemas.microsoft.com/office/drawing/2014/main" id="{8C38856E-DF0D-49BD-A0AF-37F515F1D5FF}"/>
              </a:ext>
            </a:extLst>
          </p:cNvPr>
          <p:cNvSpPr>
            <a:spLocks noGrp="1"/>
          </p:cNvSpPr>
          <p:nvPr>
            <p:ph type="pic" sz="quarter" idx="13"/>
          </p:nvPr>
        </p:nvSpPr>
        <p:spPr>
          <a:xfrm>
            <a:off x="7145996" y="1810817"/>
            <a:ext cx="5040000" cy="5040000"/>
          </a:xfrm>
          <a:prstGeom prst="ellipse">
            <a:avLst/>
          </a:prstGeom>
        </p:spPr>
        <p:txBody>
          <a:bodyPr/>
          <a:lstStyle>
            <a:lvl1pPr algn="ctr">
              <a:buNone/>
              <a:defRPr b="0" i="0">
                <a:solidFill>
                  <a:schemeClr val="accent6"/>
                </a:solidFill>
                <a:latin typeface="+mn-lt"/>
                <a:cs typeface="Arial" panose="020B0604020202020204" pitchFamily="34" charset="0"/>
              </a:defRPr>
            </a:lvl1pPr>
          </a:lstStyle>
          <a:p>
            <a:r>
              <a:rPr lang="en-US" noProof="0"/>
              <a:t>Click icon to add picture</a:t>
            </a:r>
            <a:endParaRPr lang="en-US" noProof="0" dirty="0"/>
          </a:p>
        </p:txBody>
      </p:sp>
      <p:sp>
        <p:nvSpPr>
          <p:cNvPr id="20" name="Date Name Organization">
            <a:extLst>
              <a:ext uri="{FF2B5EF4-FFF2-40B4-BE49-F238E27FC236}">
                <a16:creationId xmlns:a16="http://schemas.microsoft.com/office/drawing/2014/main" id="{B679C166-F3F4-4469-BDA4-0521529C846E}"/>
              </a:ext>
            </a:extLst>
          </p:cNvPr>
          <p:cNvSpPr>
            <a:spLocks noGrp="1"/>
          </p:cNvSpPr>
          <p:nvPr>
            <p:ph type="body" sz="quarter" idx="14"/>
          </p:nvPr>
        </p:nvSpPr>
        <p:spPr>
          <a:xfrm>
            <a:off x="265425" y="4913252"/>
            <a:ext cx="5251984" cy="1056000"/>
          </a:xfrm>
        </p:spPr>
        <p:txBody>
          <a:bodyPr anchor="b"/>
          <a:lstStyle>
            <a:lvl1pPr marL="0" indent="0">
              <a:spcAft>
                <a:spcPts val="133"/>
              </a:spcAft>
              <a:buNone/>
              <a:defRPr sz="1200">
                <a:solidFill>
                  <a:schemeClr val="accent6"/>
                </a:solidFill>
                <a:latin typeface="+mn-lt"/>
                <a:cs typeface="Arial" panose="020B0604020202020204" pitchFamily="34" charset="0"/>
              </a:defRPr>
            </a:lvl1pPr>
            <a:lvl2pPr>
              <a:defRPr>
                <a:solidFill>
                  <a:schemeClr val="accent5"/>
                </a:solidFill>
              </a:defRPr>
            </a:lvl2pPr>
            <a:lvl3pPr>
              <a:defRPr>
                <a:solidFill>
                  <a:schemeClr val="accent5"/>
                </a:solidFill>
              </a:defRPr>
            </a:lvl3pPr>
            <a:lvl4pPr>
              <a:defRPr>
                <a:solidFill>
                  <a:schemeClr val="accent5"/>
                </a:solidFill>
              </a:defRPr>
            </a:lvl4pPr>
            <a:lvl5pPr>
              <a:defRPr>
                <a:solidFill>
                  <a:schemeClr val="accent5"/>
                </a:solidFill>
              </a:defRPr>
            </a:lvl5pPr>
          </a:lstStyle>
          <a:p>
            <a:pPr lvl="0"/>
            <a:r>
              <a:rPr lang="en-US"/>
              <a:t>Click to edit Master text styles</a:t>
            </a:r>
          </a:p>
        </p:txBody>
      </p:sp>
      <p:sp>
        <p:nvSpPr>
          <p:cNvPr id="23" name="TextBox 22">
            <a:extLst>
              <a:ext uri="{FF2B5EF4-FFF2-40B4-BE49-F238E27FC236}">
                <a16:creationId xmlns:a16="http://schemas.microsoft.com/office/drawing/2014/main" id="{F693D7AA-4B02-44F3-849A-D51D7F7A9CD0}"/>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dirty="0">
                <a:solidFill>
                  <a:schemeClr val="accent6"/>
                </a:solidFill>
                <a:latin typeface="+mn-lt"/>
                <a:cs typeface="Arial" panose="020B0604020202020204" pitchFamily="34" charset="0"/>
              </a:rPr>
              <a:t>© Zurich</a:t>
            </a:r>
          </a:p>
        </p:txBody>
      </p:sp>
      <p:pic>
        <p:nvPicPr>
          <p:cNvPr id="13" name="Picture 12" descr="Logo&#10;&#10;Description automatically generated">
            <a:extLst>
              <a:ext uri="{FF2B5EF4-FFF2-40B4-BE49-F238E27FC236}">
                <a16:creationId xmlns:a16="http://schemas.microsoft.com/office/drawing/2014/main" id="{EE62961D-FD32-4853-B26D-281814937F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607" y="157397"/>
            <a:ext cx="1779965" cy="684000"/>
          </a:xfrm>
          <a:prstGeom prst="rect">
            <a:avLst/>
          </a:prstGeom>
        </p:spPr>
      </p:pic>
    </p:spTree>
    <p:extLst>
      <p:ext uri="{BB962C8B-B14F-4D97-AF65-F5344CB8AC3E}">
        <p14:creationId xmlns:p14="http://schemas.microsoft.com/office/powerpoint/2010/main" val="33032855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Slide_Light">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59451" y="1118717"/>
            <a:ext cx="6722148" cy="2242079"/>
          </a:xfrm>
        </p:spPr>
        <p:txBody>
          <a:bodyPr anchor="b">
            <a:normAutofit/>
          </a:bodyPr>
          <a:lstStyle>
            <a:lvl1pPr algn="l">
              <a:defRPr sz="3600">
                <a:solidFill>
                  <a:schemeClr val="accent1"/>
                </a:solidFill>
                <a:latin typeface="+mj-lt"/>
                <a:cs typeface="Arial" panose="020B0604020202020204" pitchFamily="34" charset="0"/>
              </a:defRPr>
            </a:lvl1pPr>
          </a:lstStyle>
          <a:p>
            <a:r>
              <a:rPr lang="en-US"/>
              <a:t>Click to edit Master title style</a:t>
            </a:r>
            <a:endParaRPr lang="en-US" dirty="0"/>
          </a:p>
        </p:txBody>
      </p:sp>
      <p:sp>
        <p:nvSpPr>
          <p:cNvPr id="3" name="Subtitle 2"/>
          <p:cNvSpPr>
            <a:spLocks noGrp="1"/>
          </p:cNvSpPr>
          <p:nvPr>
            <p:ph type="subTitle" idx="1"/>
          </p:nvPr>
        </p:nvSpPr>
        <p:spPr>
          <a:xfrm>
            <a:off x="259451" y="3452871"/>
            <a:ext cx="5761567" cy="1283999"/>
          </a:xfrm>
        </p:spPr>
        <p:txBody>
          <a:bodyPr>
            <a:normAutofit/>
          </a:bodyPr>
          <a:lstStyle>
            <a:lvl1pPr marL="0" indent="0" algn="l">
              <a:buNone/>
              <a:defRPr sz="2000">
                <a:solidFill>
                  <a:schemeClr val="accent1"/>
                </a:solidFill>
                <a:latin typeface="+mn-lt"/>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10" name="Oval 9">
            <a:extLst>
              <a:ext uri="{FF2B5EF4-FFF2-40B4-BE49-F238E27FC236}">
                <a16:creationId xmlns:a16="http://schemas.microsoft.com/office/drawing/2014/main" id="{DCD6D046-9E8A-417B-B758-A6E20A0FE31C}"/>
              </a:ext>
            </a:extLst>
          </p:cNvPr>
          <p:cNvSpPr/>
          <p:nvPr userDrawn="1"/>
        </p:nvSpPr>
        <p:spPr bwMode="auto">
          <a:xfrm>
            <a:off x="6803245" y="5407445"/>
            <a:ext cx="547941" cy="547483"/>
          </a:xfrm>
          <a:prstGeom prst="ellipse">
            <a:avLst/>
          </a:pr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1"/>
              </a:solidFill>
              <a:effectLst/>
              <a:latin typeface="+mn-lt"/>
              <a:cs typeface="Arial" panose="020B0604020202020204" pitchFamily="34" charset="0"/>
            </a:endParaRPr>
          </a:p>
        </p:txBody>
      </p:sp>
      <p:sp>
        <p:nvSpPr>
          <p:cNvPr id="11" name="Freeform 8">
            <a:extLst>
              <a:ext uri="{FF2B5EF4-FFF2-40B4-BE49-F238E27FC236}">
                <a16:creationId xmlns:a16="http://schemas.microsoft.com/office/drawing/2014/main" id="{977530C5-2DE6-44CA-8A8F-019E4D7C204F}"/>
              </a:ext>
            </a:extLst>
          </p:cNvPr>
          <p:cNvSpPr/>
          <p:nvPr userDrawn="1"/>
        </p:nvSpPr>
        <p:spPr bwMode="auto">
          <a:xfrm>
            <a:off x="5945288" y="5953924"/>
            <a:ext cx="1802643" cy="908104"/>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4"/>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1"/>
              </a:solidFill>
              <a:effectLst/>
              <a:latin typeface="+mn-lt"/>
              <a:cs typeface="Arial" panose="020B0604020202020204" pitchFamily="34" charset="0"/>
            </a:endParaRPr>
          </a:p>
        </p:txBody>
      </p:sp>
      <p:sp>
        <p:nvSpPr>
          <p:cNvPr id="12" name="Freeform 10">
            <a:extLst>
              <a:ext uri="{FF2B5EF4-FFF2-40B4-BE49-F238E27FC236}">
                <a16:creationId xmlns:a16="http://schemas.microsoft.com/office/drawing/2014/main" id="{CBDF7E11-8F3D-4306-A7C9-3CBBFA98620F}"/>
              </a:ext>
            </a:extLst>
          </p:cNvPr>
          <p:cNvSpPr/>
          <p:nvPr userDrawn="1"/>
        </p:nvSpPr>
        <p:spPr bwMode="auto">
          <a:xfrm rot="7933215">
            <a:off x="6034329" y="5006663"/>
            <a:ext cx="1201179" cy="604951"/>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2"/>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dirty="0">
              <a:ln>
                <a:noFill/>
              </a:ln>
              <a:solidFill>
                <a:schemeClr val="accent1"/>
              </a:solidFill>
              <a:effectLst/>
              <a:latin typeface="+mn-lt"/>
              <a:cs typeface="Arial" panose="020B0604020202020204" pitchFamily="34" charset="0"/>
            </a:endParaRPr>
          </a:p>
        </p:txBody>
      </p:sp>
      <p:sp>
        <p:nvSpPr>
          <p:cNvPr id="22" name="Picture Placeholder 2">
            <a:extLst>
              <a:ext uri="{FF2B5EF4-FFF2-40B4-BE49-F238E27FC236}">
                <a16:creationId xmlns:a16="http://schemas.microsoft.com/office/drawing/2014/main" id="{8C38856E-DF0D-49BD-A0AF-37F515F1D5FF}"/>
              </a:ext>
            </a:extLst>
          </p:cNvPr>
          <p:cNvSpPr>
            <a:spLocks noGrp="1"/>
          </p:cNvSpPr>
          <p:nvPr>
            <p:ph type="pic" sz="quarter" idx="13"/>
          </p:nvPr>
        </p:nvSpPr>
        <p:spPr>
          <a:xfrm>
            <a:off x="7154052" y="1818873"/>
            <a:ext cx="5040000" cy="5040000"/>
          </a:xfrm>
          <a:prstGeom prst="ellipse">
            <a:avLst/>
          </a:prstGeom>
        </p:spPr>
        <p:txBody>
          <a:bodyPr/>
          <a:lstStyle>
            <a:lvl1pPr algn="ctr">
              <a:buNone/>
              <a:defRPr b="0" i="0">
                <a:solidFill>
                  <a:schemeClr val="accent1"/>
                </a:solidFill>
                <a:latin typeface="+mn-lt"/>
                <a:cs typeface="Arial" panose="020B0604020202020204" pitchFamily="34" charset="0"/>
              </a:defRPr>
            </a:lvl1pPr>
          </a:lstStyle>
          <a:p>
            <a:r>
              <a:rPr lang="en-US" noProof="0"/>
              <a:t>Click icon to add picture</a:t>
            </a:r>
            <a:endParaRPr lang="en-US" noProof="0" dirty="0"/>
          </a:p>
        </p:txBody>
      </p:sp>
      <p:sp>
        <p:nvSpPr>
          <p:cNvPr id="20" name="Date Name Organization">
            <a:extLst>
              <a:ext uri="{FF2B5EF4-FFF2-40B4-BE49-F238E27FC236}">
                <a16:creationId xmlns:a16="http://schemas.microsoft.com/office/drawing/2014/main" id="{B679C166-F3F4-4469-BDA4-0521529C846E}"/>
              </a:ext>
            </a:extLst>
          </p:cNvPr>
          <p:cNvSpPr>
            <a:spLocks noGrp="1"/>
          </p:cNvSpPr>
          <p:nvPr>
            <p:ph type="body" sz="quarter" idx="14"/>
          </p:nvPr>
        </p:nvSpPr>
        <p:spPr>
          <a:xfrm>
            <a:off x="250825" y="4923646"/>
            <a:ext cx="5251984" cy="1056000"/>
          </a:xfrm>
        </p:spPr>
        <p:txBody>
          <a:bodyPr anchor="b"/>
          <a:lstStyle>
            <a:lvl1pPr marL="0" indent="0">
              <a:spcAft>
                <a:spcPts val="133"/>
              </a:spcAft>
              <a:buNone/>
              <a:defRPr sz="1200">
                <a:solidFill>
                  <a:schemeClr val="accent1"/>
                </a:solidFill>
                <a:latin typeface="+mn-lt"/>
                <a:cs typeface="Arial" panose="020B0604020202020204" pitchFamily="34" charset="0"/>
              </a:defRPr>
            </a:lvl1pPr>
            <a:lvl2pPr>
              <a:defRPr>
                <a:solidFill>
                  <a:schemeClr val="accent5"/>
                </a:solidFill>
              </a:defRPr>
            </a:lvl2pPr>
            <a:lvl3pPr>
              <a:defRPr>
                <a:solidFill>
                  <a:schemeClr val="accent5"/>
                </a:solidFill>
              </a:defRPr>
            </a:lvl3pPr>
            <a:lvl4pPr>
              <a:defRPr>
                <a:solidFill>
                  <a:schemeClr val="accent5"/>
                </a:solidFill>
              </a:defRPr>
            </a:lvl4pPr>
            <a:lvl5pPr>
              <a:defRPr>
                <a:solidFill>
                  <a:schemeClr val="accent5"/>
                </a:solidFill>
              </a:defRPr>
            </a:lvl5pPr>
          </a:lstStyle>
          <a:p>
            <a:pPr lvl="0"/>
            <a:r>
              <a:rPr lang="en-US"/>
              <a:t>Click to edit Master text styles</a:t>
            </a:r>
          </a:p>
        </p:txBody>
      </p:sp>
      <p:grpSp>
        <p:nvGrpSpPr>
          <p:cNvPr id="21" name="Group 4">
            <a:extLst>
              <a:ext uri="{FF2B5EF4-FFF2-40B4-BE49-F238E27FC236}">
                <a16:creationId xmlns:a16="http://schemas.microsoft.com/office/drawing/2014/main" id="{E7C094BA-E50D-4DFD-BE64-FCB71B6B5D57}"/>
              </a:ext>
            </a:extLst>
          </p:cNvPr>
          <p:cNvGrpSpPr>
            <a:grpSpLocks noChangeAspect="1"/>
          </p:cNvGrpSpPr>
          <p:nvPr userDrawn="1"/>
        </p:nvGrpSpPr>
        <p:grpSpPr bwMode="auto">
          <a:xfrm>
            <a:off x="91989" y="158751"/>
            <a:ext cx="1773767" cy="683683"/>
            <a:chOff x="79" y="75"/>
            <a:chExt cx="838" cy="323"/>
          </a:xfrm>
          <a:solidFill>
            <a:schemeClr val="accent1"/>
          </a:solidFill>
        </p:grpSpPr>
        <p:sp>
          <p:nvSpPr>
            <p:cNvPr id="24" name="AutoShape 3">
              <a:extLst>
                <a:ext uri="{FF2B5EF4-FFF2-40B4-BE49-F238E27FC236}">
                  <a16:creationId xmlns:a16="http://schemas.microsoft.com/office/drawing/2014/main" id="{2922DC61-2E78-484E-B2FE-2A325A97027E}"/>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5" name="Freeform 5">
              <a:extLst>
                <a:ext uri="{FF2B5EF4-FFF2-40B4-BE49-F238E27FC236}">
                  <a16:creationId xmlns:a16="http://schemas.microsoft.com/office/drawing/2014/main" id="{C69F7F3D-E7A2-4FF7-A9CA-8C2F44CF188F}"/>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6" name="Freeform 6">
              <a:extLst>
                <a:ext uri="{FF2B5EF4-FFF2-40B4-BE49-F238E27FC236}">
                  <a16:creationId xmlns:a16="http://schemas.microsoft.com/office/drawing/2014/main" id="{496DDDB6-B327-4BBA-A25A-A710AC69A0BA}"/>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7" name="Freeform 7">
              <a:extLst>
                <a:ext uri="{FF2B5EF4-FFF2-40B4-BE49-F238E27FC236}">
                  <a16:creationId xmlns:a16="http://schemas.microsoft.com/office/drawing/2014/main" id="{A06C8070-A1C7-48BE-95DE-240B325C24B6}"/>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8" name="Freeform 8">
              <a:extLst>
                <a:ext uri="{FF2B5EF4-FFF2-40B4-BE49-F238E27FC236}">
                  <a16:creationId xmlns:a16="http://schemas.microsoft.com/office/drawing/2014/main" id="{7BB14D19-8E13-42AB-AA0B-DD9069F10FE6}"/>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9" name="Freeform 9">
              <a:extLst>
                <a:ext uri="{FF2B5EF4-FFF2-40B4-BE49-F238E27FC236}">
                  <a16:creationId xmlns:a16="http://schemas.microsoft.com/office/drawing/2014/main" id="{8F7E1E6A-8D31-44CE-B151-393C50EC24A2}"/>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0" name="Freeform 10">
              <a:extLst>
                <a:ext uri="{FF2B5EF4-FFF2-40B4-BE49-F238E27FC236}">
                  <a16:creationId xmlns:a16="http://schemas.microsoft.com/office/drawing/2014/main" id="{8A663121-9D03-4792-9E15-3604DB5163F6}"/>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1" name="Freeform 11">
              <a:extLst>
                <a:ext uri="{FF2B5EF4-FFF2-40B4-BE49-F238E27FC236}">
                  <a16:creationId xmlns:a16="http://schemas.microsoft.com/office/drawing/2014/main" id="{8F41DCD4-C02C-47BC-ADC0-2D3D5527D215}"/>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2" name="Freeform 12">
              <a:extLst>
                <a:ext uri="{FF2B5EF4-FFF2-40B4-BE49-F238E27FC236}">
                  <a16:creationId xmlns:a16="http://schemas.microsoft.com/office/drawing/2014/main" id="{CACF2922-39BE-459D-9CAA-F6C785B3EE62}"/>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3" name="Freeform 13">
              <a:extLst>
                <a:ext uri="{FF2B5EF4-FFF2-40B4-BE49-F238E27FC236}">
                  <a16:creationId xmlns:a16="http://schemas.microsoft.com/office/drawing/2014/main" id="{6BFE5966-9EDE-4263-B828-6ECA17B3DF14}"/>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Tree>
    <p:extLst>
      <p:ext uri="{BB962C8B-B14F-4D97-AF65-F5344CB8AC3E}">
        <p14:creationId xmlns:p14="http://schemas.microsoft.com/office/powerpoint/2010/main" val="30031275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259451" y="1205994"/>
            <a:ext cx="11518145" cy="5040145"/>
          </a:xfrm>
        </p:spPr>
        <p:txBody>
          <a:bodyPr/>
          <a:lstStyle>
            <a:lvl1pPr>
              <a:defRPr sz="1800">
                <a:latin typeface="+mn-lt"/>
                <a:cs typeface="Arial" panose="020B0604020202020204" pitchFamily="34" charset="0"/>
              </a:defRPr>
            </a:lvl1pPr>
            <a:lvl2pPr>
              <a:defRPr sz="1600">
                <a:latin typeface="+mn-lt"/>
                <a:cs typeface="Arial" panose="020B0604020202020204" pitchFamily="34" charset="0"/>
              </a:defRPr>
            </a:lvl2pPr>
            <a:lvl3pPr>
              <a:defRPr sz="1400">
                <a:latin typeface="+mn-lt"/>
                <a:cs typeface="Arial" panose="020B0604020202020204" pitchFamily="34" charset="0"/>
              </a:defRPr>
            </a:lvl3pPr>
            <a:lvl4pPr>
              <a:defRPr sz="1200">
                <a:latin typeface="+mn-lt"/>
                <a:cs typeface="Arial" panose="020B0604020202020204" pitchFamily="34" charset="0"/>
              </a:defRPr>
            </a:lvl4pPr>
            <a:lvl5pPr>
              <a:defRPr sz="1200">
                <a:latin typeface="+mn-lt"/>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252659" y="260268"/>
            <a:ext cx="9586415" cy="332399"/>
          </a:xfrm>
        </p:spPr>
        <p:txBody>
          <a:bodyPr>
            <a:spAutoFit/>
          </a:bodyPr>
          <a:lstStyle>
            <a:lvl1pPr>
              <a:defRPr>
                <a:latin typeface="+mj-lt"/>
                <a:cs typeface="Arial" panose="020B0604020202020204" pitchFamily="34" charset="0"/>
              </a:defRPr>
            </a:lvl1pPr>
          </a:lstStyle>
          <a:p>
            <a:r>
              <a:rPr lang="en-US"/>
              <a:t>Click to edit Master title style</a:t>
            </a:r>
            <a:endParaRPr lang="en-US" dirty="0"/>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mn-lt"/>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
        <p:nvSpPr>
          <p:cNvPr id="18" name="Slide Number Placeholder 5">
            <a:extLst>
              <a:ext uri="{FF2B5EF4-FFF2-40B4-BE49-F238E27FC236}">
                <a16:creationId xmlns:a16="http://schemas.microsoft.com/office/drawing/2014/main" id="{9DEE29F2-F280-4686-A9A8-3959443731C7}"/>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dirty="0"/>
          </a:p>
        </p:txBody>
      </p:sp>
      <p:sp>
        <p:nvSpPr>
          <p:cNvPr id="33" name="Footer Placeholder 3">
            <a:extLst>
              <a:ext uri="{FF2B5EF4-FFF2-40B4-BE49-F238E27FC236}">
                <a16:creationId xmlns:a16="http://schemas.microsoft.com/office/drawing/2014/main" id="{F71481AB-279E-41C8-ACA9-C2DA8D6056B0}"/>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dirty="0"/>
          </a:p>
        </p:txBody>
      </p:sp>
    </p:spTree>
    <p:extLst>
      <p:ext uri="{BB962C8B-B14F-4D97-AF65-F5344CB8AC3E}">
        <p14:creationId xmlns:p14="http://schemas.microsoft.com/office/powerpoint/2010/main" val="22790204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with Numbers">
    <p:spTree>
      <p:nvGrpSpPr>
        <p:cNvPr id="1" name=""/>
        <p:cNvGrpSpPr/>
        <p:nvPr/>
      </p:nvGrpSpPr>
      <p:grpSpPr>
        <a:xfrm>
          <a:off x="0" y="0"/>
          <a:ext cx="0" cy="0"/>
          <a:chOff x="0" y="0"/>
          <a:chExt cx="0" cy="0"/>
        </a:xfrm>
      </p:grpSpPr>
      <p:sp>
        <p:nvSpPr>
          <p:cNvPr id="2" name="Title 1"/>
          <p:cNvSpPr>
            <a:spLocks noGrp="1"/>
          </p:cNvSpPr>
          <p:nvPr>
            <p:ph type="title"/>
          </p:nvPr>
        </p:nvSpPr>
        <p:spPr>
          <a:xfrm>
            <a:off x="252659" y="260268"/>
            <a:ext cx="9586415" cy="332399"/>
          </a:xfrm>
        </p:spPr>
        <p:txBody>
          <a:bodyPr>
            <a:spAutoFit/>
          </a:bodyPr>
          <a:lstStyle>
            <a:lvl1pPr>
              <a:defRPr>
                <a:latin typeface="+mj-lt"/>
                <a:cs typeface="Arial" panose="020B060402020202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252658" y="1208576"/>
            <a:ext cx="11518145" cy="5040145"/>
          </a:xfrm>
        </p:spPr>
        <p:txBody>
          <a:bodyPr/>
          <a:lstStyle>
            <a:lvl1pPr marL="269875" indent="-269875">
              <a:buFont typeface="+mj-lt"/>
              <a:buAutoNum type="arabicPeriod"/>
              <a:defRPr sz="1800">
                <a:latin typeface="+mn-lt"/>
                <a:cs typeface="Arial" panose="020B0604020202020204" pitchFamily="34" charset="0"/>
              </a:defRPr>
            </a:lvl1pPr>
            <a:lvl2pPr marL="539750" indent="-269875">
              <a:buFont typeface="+mj-lt"/>
              <a:buAutoNum type="arabicPeriod"/>
              <a:defRPr sz="1600">
                <a:latin typeface="+mn-lt"/>
                <a:cs typeface="Arial" panose="020B0604020202020204" pitchFamily="34" charset="0"/>
              </a:defRPr>
            </a:lvl2pPr>
            <a:lvl3pPr marL="717550" indent="-177800">
              <a:buFont typeface="+mj-lt"/>
              <a:buAutoNum type="arabicPeriod"/>
              <a:tabLst/>
              <a:defRPr sz="1400">
                <a:latin typeface="+mn-lt"/>
                <a:cs typeface="Arial" panose="020B0604020202020204" pitchFamily="34" charset="0"/>
              </a:defRPr>
            </a:lvl3pPr>
            <a:lvl4pPr marL="898525" indent="-180975">
              <a:buFont typeface="+mj-lt"/>
              <a:buAutoNum type="arabicPeriod"/>
              <a:defRPr sz="1200">
                <a:latin typeface="+mn-lt"/>
                <a:cs typeface="Arial" panose="020B0604020202020204" pitchFamily="34" charset="0"/>
              </a:defRPr>
            </a:lvl4pPr>
            <a:lvl5pPr marL="1074738" indent="-176213">
              <a:buFont typeface="+mj-lt"/>
              <a:buAutoNum type="arabicPeriod"/>
              <a:defRPr sz="1200">
                <a:latin typeface="+mn-lt"/>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Subtitle 2">
            <a:extLst>
              <a:ext uri="{FF2B5EF4-FFF2-40B4-BE49-F238E27FC236}">
                <a16:creationId xmlns:a16="http://schemas.microsoft.com/office/drawing/2014/main" id="{29817F0A-3E21-4700-B3FF-0F0F0F4AA75C}"/>
              </a:ext>
            </a:extLst>
          </p:cNvPr>
          <p:cNvSpPr>
            <a:spLocks noGrp="1"/>
          </p:cNvSpPr>
          <p:nvPr>
            <p:ph type="subTitle" idx="13"/>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mn-lt"/>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22" name="Group 4">
            <a:extLst>
              <a:ext uri="{FF2B5EF4-FFF2-40B4-BE49-F238E27FC236}">
                <a16:creationId xmlns:a16="http://schemas.microsoft.com/office/drawing/2014/main" id="{92465776-45A6-44CD-9072-276FCA8C3D74}"/>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29825E3F-4B63-406A-A9CC-3401F6AAD4F5}"/>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4" name="Freeform 5">
              <a:extLst>
                <a:ext uri="{FF2B5EF4-FFF2-40B4-BE49-F238E27FC236}">
                  <a16:creationId xmlns:a16="http://schemas.microsoft.com/office/drawing/2014/main" id="{39F588E0-375E-40EC-B63E-FA8687F6D1E6}"/>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5" name="Freeform 6">
              <a:extLst>
                <a:ext uri="{FF2B5EF4-FFF2-40B4-BE49-F238E27FC236}">
                  <a16:creationId xmlns:a16="http://schemas.microsoft.com/office/drawing/2014/main" id="{D34591EA-1804-432E-9DF8-8D75A1B8978F}"/>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6" name="Freeform 7">
              <a:extLst>
                <a:ext uri="{FF2B5EF4-FFF2-40B4-BE49-F238E27FC236}">
                  <a16:creationId xmlns:a16="http://schemas.microsoft.com/office/drawing/2014/main" id="{1464E370-4743-44E5-9FC2-433C03C5B290}"/>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7" name="Freeform 8">
              <a:extLst>
                <a:ext uri="{FF2B5EF4-FFF2-40B4-BE49-F238E27FC236}">
                  <a16:creationId xmlns:a16="http://schemas.microsoft.com/office/drawing/2014/main" id="{9E8A5F19-1B1B-4CF5-A816-52323B3A8B35}"/>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8" name="Freeform 9">
              <a:extLst>
                <a:ext uri="{FF2B5EF4-FFF2-40B4-BE49-F238E27FC236}">
                  <a16:creationId xmlns:a16="http://schemas.microsoft.com/office/drawing/2014/main" id="{3A59E67B-6470-45A3-A232-3D34F6927A3B}"/>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9" name="Freeform 10">
              <a:extLst>
                <a:ext uri="{FF2B5EF4-FFF2-40B4-BE49-F238E27FC236}">
                  <a16:creationId xmlns:a16="http://schemas.microsoft.com/office/drawing/2014/main" id="{FB7FCD77-BC08-401D-BA83-CC238615B319}"/>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0" name="Freeform 11">
              <a:extLst>
                <a:ext uri="{FF2B5EF4-FFF2-40B4-BE49-F238E27FC236}">
                  <a16:creationId xmlns:a16="http://schemas.microsoft.com/office/drawing/2014/main" id="{09B25551-6DF8-4F9E-8F74-6699ECBF1AF6}"/>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1" name="Freeform 12">
              <a:extLst>
                <a:ext uri="{FF2B5EF4-FFF2-40B4-BE49-F238E27FC236}">
                  <a16:creationId xmlns:a16="http://schemas.microsoft.com/office/drawing/2014/main" id="{17CA347B-4422-42D0-8D53-F54D93B92BFC}"/>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2" name="Freeform 13">
              <a:extLst>
                <a:ext uri="{FF2B5EF4-FFF2-40B4-BE49-F238E27FC236}">
                  <a16:creationId xmlns:a16="http://schemas.microsoft.com/office/drawing/2014/main" id="{E0DDBEEA-CFEE-403F-8FAC-331A201DFB6D}"/>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
        <p:nvSpPr>
          <p:cNvPr id="18" name="Slide Number Placeholder 5">
            <a:extLst>
              <a:ext uri="{FF2B5EF4-FFF2-40B4-BE49-F238E27FC236}">
                <a16:creationId xmlns:a16="http://schemas.microsoft.com/office/drawing/2014/main" id="{8031B39C-DF70-43CD-94D0-81EF6CC024A6}"/>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dirty="0"/>
          </a:p>
        </p:txBody>
      </p:sp>
      <p:sp>
        <p:nvSpPr>
          <p:cNvPr id="33" name="Footer Placeholder 3">
            <a:extLst>
              <a:ext uri="{FF2B5EF4-FFF2-40B4-BE49-F238E27FC236}">
                <a16:creationId xmlns:a16="http://schemas.microsoft.com/office/drawing/2014/main" id="{4ED371B5-D44C-4D74-B5F8-F89D42D71670}"/>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dirty="0"/>
          </a:p>
        </p:txBody>
      </p:sp>
    </p:spTree>
    <p:extLst>
      <p:ext uri="{BB962C8B-B14F-4D97-AF65-F5344CB8AC3E}">
        <p14:creationId xmlns:p14="http://schemas.microsoft.com/office/powerpoint/2010/main" val="27635453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2 text boxes">
    <p:spTree>
      <p:nvGrpSpPr>
        <p:cNvPr id="1" name=""/>
        <p:cNvGrpSpPr/>
        <p:nvPr/>
      </p:nvGrpSpPr>
      <p:grpSpPr>
        <a:xfrm>
          <a:off x="0" y="0"/>
          <a:ext cx="0" cy="0"/>
          <a:chOff x="0" y="0"/>
          <a:chExt cx="0" cy="0"/>
        </a:xfrm>
      </p:grpSpPr>
      <p:sp>
        <p:nvSpPr>
          <p:cNvPr id="3" name="Content Placeholder 2"/>
          <p:cNvSpPr>
            <a:spLocks noGrp="1"/>
          </p:cNvSpPr>
          <p:nvPr>
            <p:ph idx="1"/>
          </p:nvPr>
        </p:nvSpPr>
        <p:spPr>
          <a:xfrm>
            <a:off x="250824" y="1206178"/>
            <a:ext cx="5573967" cy="5040145"/>
          </a:xfrm>
        </p:spPr>
        <p:txBody>
          <a:bodyPr lIns="72000" tIns="72000" rIns="72000" bIns="72000"/>
          <a:lstStyle>
            <a:lvl1pPr>
              <a:defRPr sz="1800">
                <a:latin typeface="+mn-lt"/>
                <a:cs typeface="Arial" panose="020B0604020202020204" pitchFamily="34" charset="0"/>
              </a:defRPr>
            </a:lvl1pPr>
            <a:lvl2pPr>
              <a:defRPr sz="1600">
                <a:latin typeface="+mn-lt"/>
                <a:cs typeface="Arial" panose="020B0604020202020204" pitchFamily="34" charset="0"/>
              </a:defRPr>
            </a:lvl2pPr>
            <a:lvl3pPr>
              <a:defRPr sz="1400">
                <a:latin typeface="+mn-lt"/>
                <a:cs typeface="Arial" panose="020B0604020202020204" pitchFamily="34" charset="0"/>
              </a:defRPr>
            </a:lvl3pPr>
            <a:lvl4pPr>
              <a:defRPr sz="1200">
                <a:latin typeface="+mn-lt"/>
                <a:cs typeface="Arial" panose="020B0604020202020204" pitchFamily="34" charset="0"/>
              </a:defRPr>
            </a:lvl4pPr>
            <a:lvl5pPr>
              <a:defRPr sz="1200">
                <a:latin typeface="+mn-lt"/>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a:extLst>
              <a:ext uri="{FF2B5EF4-FFF2-40B4-BE49-F238E27FC236}">
                <a16:creationId xmlns:a16="http://schemas.microsoft.com/office/drawing/2014/main" id="{DD38D433-C715-4635-977C-8E54E7555A08}"/>
              </a:ext>
            </a:extLst>
          </p:cNvPr>
          <p:cNvSpPr>
            <a:spLocks noGrp="1"/>
          </p:cNvSpPr>
          <p:nvPr>
            <p:ph idx="13"/>
          </p:nvPr>
        </p:nvSpPr>
        <p:spPr>
          <a:xfrm>
            <a:off x="6280731" y="1206177"/>
            <a:ext cx="5578776" cy="5040145"/>
          </a:xfrm>
        </p:spPr>
        <p:txBody>
          <a:bodyPr lIns="72000" tIns="72000" rIns="72000" bIns="72000"/>
          <a:lstStyle>
            <a:lvl1pPr>
              <a:defRPr sz="1800">
                <a:latin typeface="+mn-lt"/>
                <a:cs typeface="Arial" panose="020B0604020202020204" pitchFamily="34" charset="0"/>
              </a:defRPr>
            </a:lvl1pPr>
            <a:lvl2pPr>
              <a:defRPr sz="1600">
                <a:latin typeface="+mn-lt"/>
                <a:cs typeface="Arial" panose="020B0604020202020204" pitchFamily="34" charset="0"/>
              </a:defRPr>
            </a:lvl2pPr>
            <a:lvl3pPr>
              <a:defRPr sz="1400">
                <a:latin typeface="+mn-lt"/>
                <a:cs typeface="Arial" panose="020B0604020202020204" pitchFamily="34" charset="0"/>
              </a:defRPr>
            </a:lvl3pPr>
            <a:lvl4pPr>
              <a:defRPr sz="1200">
                <a:latin typeface="+mn-lt"/>
                <a:cs typeface="Arial" panose="020B0604020202020204" pitchFamily="34" charset="0"/>
              </a:defRPr>
            </a:lvl4pPr>
            <a:lvl5pPr>
              <a:defRPr sz="1200">
                <a:latin typeface="+mn-lt"/>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itle 1">
            <a:extLst>
              <a:ext uri="{FF2B5EF4-FFF2-40B4-BE49-F238E27FC236}">
                <a16:creationId xmlns:a16="http://schemas.microsoft.com/office/drawing/2014/main" id="{69E92947-3625-9041-9213-E2B75D84A8F0}"/>
              </a:ext>
            </a:extLst>
          </p:cNvPr>
          <p:cNvSpPr>
            <a:spLocks noGrp="1"/>
          </p:cNvSpPr>
          <p:nvPr>
            <p:ph type="title"/>
          </p:nvPr>
        </p:nvSpPr>
        <p:spPr>
          <a:xfrm>
            <a:off x="252659" y="260268"/>
            <a:ext cx="9586415" cy="332399"/>
          </a:xfrm>
        </p:spPr>
        <p:txBody>
          <a:bodyPr>
            <a:spAutoFit/>
          </a:bodyPr>
          <a:lstStyle>
            <a:lvl1pPr>
              <a:defRPr>
                <a:latin typeface="+mj-lt"/>
                <a:cs typeface="Arial" panose="020B0604020202020204" pitchFamily="34" charset="0"/>
              </a:defRPr>
            </a:lvl1pPr>
          </a:lstStyle>
          <a:p>
            <a:r>
              <a:rPr lang="en-US"/>
              <a:t>Click to edit Master title style</a:t>
            </a:r>
            <a:endParaRPr lang="en-US" dirty="0"/>
          </a:p>
        </p:txBody>
      </p:sp>
      <p:sp>
        <p:nvSpPr>
          <p:cNvPr id="21" name="Subtitle 2">
            <a:extLst>
              <a:ext uri="{FF2B5EF4-FFF2-40B4-BE49-F238E27FC236}">
                <a16:creationId xmlns:a16="http://schemas.microsoft.com/office/drawing/2014/main" id="{710AC261-10B5-584A-91F3-14A61852EFBE}"/>
              </a:ext>
            </a:extLst>
          </p:cNvPr>
          <p:cNvSpPr>
            <a:spLocks noGrp="1"/>
          </p:cNvSpPr>
          <p:nvPr>
            <p:ph type="subTitle" idx="14"/>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mn-lt"/>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19" name="Group 4">
            <a:extLst>
              <a:ext uri="{FF2B5EF4-FFF2-40B4-BE49-F238E27FC236}">
                <a16:creationId xmlns:a16="http://schemas.microsoft.com/office/drawing/2014/main" id="{A8A943C3-1379-499A-A8A6-41D5362C5C11}"/>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26F7B60B-9BEA-49E4-8477-7195219E3403}"/>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3" name="Freeform 5">
              <a:extLst>
                <a:ext uri="{FF2B5EF4-FFF2-40B4-BE49-F238E27FC236}">
                  <a16:creationId xmlns:a16="http://schemas.microsoft.com/office/drawing/2014/main" id="{0DA359F6-1339-49C3-9382-79BEA9F3D2DD}"/>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4" name="Freeform 6">
              <a:extLst>
                <a:ext uri="{FF2B5EF4-FFF2-40B4-BE49-F238E27FC236}">
                  <a16:creationId xmlns:a16="http://schemas.microsoft.com/office/drawing/2014/main" id="{04779FF0-DDCC-405A-8A7F-BAEF71FA8F36}"/>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5" name="Freeform 7">
              <a:extLst>
                <a:ext uri="{FF2B5EF4-FFF2-40B4-BE49-F238E27FC236}">
                  <a16:creationId xmlns:a16="http://schemas.microsoft.com/office/drawing/2014/main" id="{E925ED24-DB1A-42EF-8C81-848273020D60}"/>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6" name="Freeform 8">
              <a:extLst>
                <a:ext uri="{FF2B5EF4-FFF2-40B4-BE49-F238E27FC236}">
                  <a16:creationId xmlns:a16="http://schemas.microsoft.com/office/drawing/2014/main" id="{8CC5B0C1-B8B3-4F9C-8E68-FB9E998A567E}"/>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7" name="Freeform 9">
              <a:extLst>
                <a:ext uri="{FF2B5EF4-FFF2-40B4-BE49-F238E27FC236}">
                  <a16:creationId xmlns:a16="http://schemas.microsoft.com/office/drawing/2014/main" id="{34F3EDB6-FE7C-462E-BB43-CAE35EBC549E}"/>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8" name="Freeform 10">
              <a:extLst>
                <a:ext uri="{FF2B5EF4-FFF2-40B4-BE49-F238E27FC236}">
                  <a16:creationId xmlns:a16="http://schemas.microsoft.com/office/drawing/2014/main" id="{0C94C8B8-CBC0-42C8-8A35-C38A5921859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9" name="Freeform 11">
              <a:extLst>
                <a:ext uri="{FF2B5EF4-FFF2-40B4-BE49-F238E27FC236}">
                  <a16:creationId xmlns:a16="http://schemas.microsoft.com/office/drawing/2014/main" id="{BD9D61AE-0A56-45EF-8877-45ED53B45F17}"/>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0" name="Freeform 12">
              <a:extLst>
                <a:ext uri="{FF2B5EF4-FFF2-40B4-BE49-F238E27FC236}">
                  <a16:creationId xmlns:a16="http://schemas.microsoft.com/office/drawing/2014/main" id="{2049F35F-A4B0-4163-9D3A-5C38BFB360E8}"/>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1" name="Freeform 13">
              <a:extLst>
                <a:ext uri="{FF2B5EF4-FFF2-40B4-BE49-F238E27FC236}">
                  <a16:creationId xmlns:a16="http://schemas.microsoft.com/office/drawing/2014/main" id="{CBBC93A2-9074-49D3-B8A1-1C42390EFAD7}"/>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
        <p:nvSpPr>
          <p:cNvPr id="32" name="Slide Number Placeholder 5">
            <a:extLst>
              <a:ext uri="{FF2B5EF4-FFF2-40B4-BE49-F238E27FC236}">
                <a16:creationId xmlns:a16="http://schemas.microsoft.com/office/drawing/2014/main" id="{7778DC4A-6DD8-4810-A49B-89B671171FAE}"/>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dirty="0"/>
          </a:p>
        </p:txBody>
      </p:sp>
      <p:sp>
        <p:nvSpPr>
          <p:cNvPr id="34" name="Footer Placeholder 3">
            <a:extLst>
              <a:ext uri="{FF2B5EF4-FFF2-40B4-BE49-F238E27FC236}">
                <a16:creationId xmlns:a16="http://schemas.microsoft.com/office/drawing/2014/main" id="{B66B4EB9-2868-4BA8-BD4D-16B8E7A16DF5}"/>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dirty="0"/>
          </a:p>
        </p:txBody>
      </p:sp>
    </p:spTree>
    <p:extLst>
      <p:ext uri="{BB962C8B-B14F-4D97-AF65-F5344CB8AC3E}">
        <p14:creationId xmlns:p14="http://schemas.microsoft.com/office/powerpoint/2010/main" val="375817165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text box and circle for image">
    <p:spTree>
      <p:nvGrpSpPr>
        <p:cNvPr id="1" name=""/>
        <p:cNvGrpSpPr/>
        <p:nvPr/>
      </p:nvGrpSpPr>
      <p:grpSpPr>
        <a:xfrm>
          <a:off x="0" y="0"/>
          <a:ext cx="0" cy="0"/>
          <a:chOff x="0" y="0"/>
          <a:chExt cx="0" cy="0"/>
        </a:xfrm>
      </p:grpSpPr>
      <p:sp>
        <p:nvSpPr>
          <p:cNvPr id="3" name="Content Placeholder 2"/>
          <p:cNvSpPr>
            <a:spLocks noGrp="1"/>
          </p:cNvSpPr>
          <p:nvPr>
            <p:ph idx="1"/>
          </p:nvPr>
        </p:nvSpPr>
        <p:spPr>
          <a:xfrm>
            <a:off x="250824" y="1206178"/>
            <a:ext cx="5573967" cy="5040145"/>
          </a:xfrm>
        </p:spPr>
        <p:txBody>
          <a:bodyPr lIns="72000" tIns="72000" rIns="72000" bIns="72000"/>
          <a:lstStyle>
            <a:lvl1pPr>
              <a:defRPr sz="1800">
                <a:latin typeface="+mn-lt"/>
                <a:cs typeface="Arial" panose="020B0604020202020204" pitchFamily="34" charset="0"/>
              </a:defRPr>
            </a:lvl1pPr>
            <a:lvl2pPr>
              <a:defRPr sz="1600">
                <a:latin typeface="+mn-lt"/>
                <a:cs typeface="Arial" panose="020B0604020202020204" pitchFamily="34" charset="0"/>
              </a:defRPr>
            </a:lvl2pPr>
            <a:lvl3pPr>
              <a:defRPr sz="1400">
                <a:latin typeface="+mn-lt"/>
                <a:cs typeface="Arial" panose="020B0604020202020204" pitchFamily="34" charset="0"/>
              </a:defRPr>
            </a:lvl3pPr>
            <a:lvl4pPr>
              <a:defRPr sz="1200">
                <a:latin typeface="+mn-lt"/>
                <a:cs typeface="Arial" panose="020B0604020202020204" pitchFamily="34" charset="0"/>
              </a:defRPr>
            </a:lvl4pPr>
            <a:lvl5pPr>
              <a:defRPr sz="1200">
                <a:latin typeface="+mn-lt"/>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2">
            <a:extLst>
              <a:ext uri="{FF2B5EF4-FFF2-40B4-BE49-F238E27FC236}">
                <a16:creationId xmlns:a16="http://schemas.microsoft.com/office/drawing/2014/main" id="{E1605E3C-D76A-4678-9277-BF9E20857561}"/>
              </a:ext>
            </a:extLst>
          </p:cNvPr>
          <p:cNvSpPr>
            <a:spLocks noGrp="1"/>
          </p:cNvSpPr>
          <p:nvPr>
            <p:ph type="pic" sz="quarter" idx="13"/>
          </p:nvPr>
        </p:nvSpPr>
        <p:spPr>
          <a:xfrm>
            <a:off x="6813444" y="1274619"/>
            <a:ext cx="5040000" cy="5040000"/>
          </a:xfrm>
          <a:prstGeom prst="ellipse">
            <a:avLst/>
          </a:prstGeom>
        </p:spPr>
        <p:txBody>
          <a:bodyPr/>
          <a:lstStyle>
            <a:lvl1pPr algn="ctr">
              <a:buNone/>
              <a:defRPr b="0" i="0">
                <a:solidFill>
                  <a:srgbClr val="1C67AF"/>
                </a:solidFill>
                <a:latin typeface="+mn-lt"/>
                <a:cs typeface="Arial" panose="020B0604020202020204" pitchFamily="34" charset="0"/>
              </a:defRPr>
            </a:lvl1pPr>
          </a:lstStyle>
          <a:p>
            <a:r>
              <a:rPr lang="en-US" noProof="0"/>
              <a:t>Click icon to add picture</a:t>
            </a:r>
            <a:endParaRPr lang="en-US" noProof="0" dirty="0"/>
          </a:p>
        </p:txBody>
      </p:sp>
      <p:sp>
        <p:nvSpPr>
          <p:cNvPr id="20" name="Title 1">
            <a:extLst>
              <a:ext uri="{FF2B5EF4-FFF2-40B4-BE49-F238E27FC236}">
                <a16:creationId xmlns:a16="http://schemas.microsoft.com/office/drawing/2014/main" id="{C29EECA6-DA60-0545-94DA-DA2F8B81238E}"/>
              </a:ext>
            </a:extLst>
          </p:cNvPr>
          <p:cNvSpPr>
            <a:spLocks noGrp="1"/>
          </p:cNvSpPr>
          <p:nvPr>
            <p:ph type="title"/>
          </p:nvPr>
        </p:nvSpPr>
        <p:spPr>
          <a:xfrm>
            <a:off x="252659" y="260268"/>
            <a:ext cx="9586415" cy="332399"/>
          </a:xfrm>
        </p:spPr>
        <p:txBody>
          <a:bodyPr>
            <a:spAutoFit/>
          </a:bodyPr>
          <a:lstStyle>
            <a:lvl1pPr>
              <a:defRPr>
                <a:latin typeface="+mj-lt"/>
                <a:cs typeface="Arial" panose="020B0604020202020204" pitchFamily="34" charset="0"/>
              </a:defRPr>
            </a:lvl1pPr>
          </a:lstStyle>
          <a:p>
            <a:r>
              <a:rPr lang="en-US"/>
              <a:t>Click to edit Master title style</a:t>
            </a:r>
            <a:endParaRPr lang="en-US" dirty="0"/>
          </a:p>
        </p:txBody>
      </p:sp>
      <p:sp>
        <p:nvSpPr>
          <p:cNvPr id="21" name="Subtitle 2">
            <a:extLst>
              <a:ext uri="{FF2B5EF4-FFF2-40B4-BE49-F238E27FC236}">
                <a16:creationId xmlns:a16="http://schemas.microsoft.com/office/drawing/2014/main" id="{78EE7002-C39A-5A48-B25E-20539A4FFD23}"/>
              </a:ext>
            </a:extLst>
          </p:cNvPr>
          <p:cNvSpPr>
            <a:spLocks noGrp="1"/>
          </p:cNvSpPr>
          <p:nvPr>
            <p:ph type="subTitle" idx="14"/>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mn-lt"/>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19" name="Group 4">
            <a:extLst>
              <a:ext uri="{FF2B5EF4-FFF2-40B4-BE49-F238E27FC236}">
                <a16:creationId xmlns:a16="http://schemas.microsoft.com/office/drawing/2014/main" id="{7F57E830-3329-4063-98C7-AA1FC1445B73}"/>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688840B2-0A92-4968-8A8C-8571322121EC}"/>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3" name="Freeform 5">
              <a:extLst>
                <a:ext uri="{FF2B5EF4-FFF2-40B4-BE49-F238E27FC236}">
                  <a16:creationId xmlns:a16="http://schemas.microsoft.com/office/drawing/2014/main" id="{41BDBAC3-497E-41B0-8987-40DE00FB5A70}"/>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4" name="Freeform 6">
              <a:extLst>
                <a:ext uri="{FF2B5EF4-FFF2-40B4-BE49-F238E27FC236}">
                  <a16:creationId xmlns:a16="http://schemas.microsoft.com/office/drawing/2014/main" id="{BEE17792-2541-41AB-A3A4-1488AC914260}"/>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5" name="Freeform 7">
              <a:extLst>
                <a:ext uri="{FF2B5EF4-FFF2-40B4-BE49-F238E27FC236}">
                  <a16:creationId xmlns:a16="http://schemas.microsoft.com/office/drawing/2014/main" id="{7FE4A7E9-42E0-43D0-B996-856DC1B0758B}"/>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6" name="Freeform 8">
              <a:extLst>
                <a:ext uri="{FF2B5EF4-FFF2-40B4-BE49-F238E27FC236}">
                  <a16:creationId xmlns:a16="http://schemas.microsoft.com/office/drawing/2014/main" id="{451758A0-E6AE-4136-8372-7F123E72159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7" name="Freeform 9">
              <a:extLst>
                <a:ext uri="{FF2B5EF4-FFF2-40B4-BE49-F238E27FC236}">
                  <a16:creationId xmlns:a16="http://schemas.microsoft.com/office/drawing/2014/main" id="{7F1B4E05-1C49-4628-8296-6E4C82BBB070}"/>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8" name="Freeform 10">
              <a:extLst>
                <a:ext uri="{FF2B5EF4-FFF2-40B4-BE49-F238E27FC236}">
                  <a16:creationId xmlns:a16="http://schemas.microsoft.com/office/drawing/2014/main" id="{1E04FE10-677A-40F8-8E43-1902F64A8BB0}"/>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9" name="Freeform 11">
              <a:extLst>
                <a:ext uri="{FF2B5EF4-FFF2-40B4-BE49-F238E27FC236}">
                  <a16:creationId xmlns:a16="http://schemas.microsoft.com/office/drawing/2014/main" id="{41247AD3-2593-4B15-AE2E-32BD9D241310}"/>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0" name="Freeform 12">
              <a:extLst>
                <a:ext uri="{FF2B5EF4-FFF2-40B4-BE49-F238E27FC236}">
                  <a16:creationId xmlns:a16="http://schemas.microsoft.com/office/drawing/2014/main" id="{572ADC10-CD08-4D6A-B222-9D3819CDFDBB}"/>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1" name="Freeform 13">
              <a:extLst>
                <a:ext uri="{FF2B5EF4-FFF2-40B4-BE49-F238E27FC236}">
                  <a16:creationId xmlns:a16="http://schemas.microsoft.com/office/drawing/2014/main" id="{398F446D-EC4D-4BFB-87DA-8DE6584F8CF0}"/>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
        <p:nvSpPr>
          <p:cNvPr id="32" name="Slide Number Placeholder 5">
            <a:extLst>
              <a:ext uri="{FF2B5EF4-FFF2-40B4-BE49-F238E27FC236}">
                <a16:creationId xmlns:a16="http://schemas.microsoft.com/office/drawing/2014/main" id="{3A975D44-BBDE-415E-AD10-4B5D27EC1F20}"/>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dirty="0"/>
          </a:p>
        </p:txBody>
      </p:sp>
      <p:sp>
        <p:nvSpPr>
          <p:cNvPr id="34" name="Footer Placeholder 3">
            <a:extLst>
              <a:ext uri="{FF2B5EF4-FFF2-40B4-BE49-F238E27FC236}">
                <a16:creationId xmlns:a16="http://schemas.microsoft.com/office/drawing/2014/main" id="{D7853777-3467-41CD-B494-D2A35BD43D10}"/>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dirty="0"/>
          </a:p>
        </p:txBody>
      </p:sp>
    </p:spTree>
    <p:extLst>
      <p:ext uri="{BB962C8B-B14F-4D97-AF65-F5344CB8AC3E}">
        <p14:creationId xmlns:p14="http://schemas.microsoft.com/office/powerpoint/2010/main" val="35264857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text box, Safe Space image">
    <p:spTree>
      <p:nvGrpSpPr>
        <p:cNvPr id="1" name=""/>
        <p:cNvGrpSpPr/>
        <p:nvPr/>
      </p:nvGrpSpPr>
      <p:grpSpPr>
        <a:xfrm>
          <a:off x="0" y="0"/>
          <a:ext cx="0" cy="0"/>
          <a:chOff x="0" y="0"/>
          <a:chExt cx="0" cy="0"/>
        </a:xfrm>
      </p:grpSpPr>
      <p:sp>
        <p:nvSpPr>
          <p:cNvPr id="3" name="Content Placeholder 2"/>
          <p:cNvSpPr>
            <a:spLocks noGrp="1"/>
          </p:cNvSpPr>
          <p:nvPr>
            <p:ph idx="1"/>
          </p:nvPr>
        </p:nvSpPr>
        <p:spPr>
          <a:xfrm>
            <a:off x="250824" y="1206178"/>
            <a:ext cx="5573967" cy="5040145"/>
          </a:xfrm>
        </p:spPr>
        <p:txBody>
          <a:bodyPr lIns="72000" tIns="72000" rIns="72000" bIns="72000"/>
          <a:lstStyle>
            <a:lvl1pPr>
              <a:defRPr sz="1800">
                <a:latin typeface="+mn-lt"/>
                <a:cs typeface="Arial" panose="020B0604020202020204" pitchFamily="34" charset="0"/>
              </a:defRPr>
            </a:lvl1pPr>
            <a:lvl2pPr>
              <a:defRPr sz="1600">
                <a:latin typeface="+mn-lt"/>
                <a:cs typeface="Arial" panose="020B0604020202020204" pitchFamily="34" charset="0"/>
              </a:defRPr>
            </a:lvl2pPr>
            <a:lvl3pPr>
              <a:defRPr sz="1400">
                <a:latin typeface="+mn-lt"/>
                <a:cs typeface="Arial" panose="020B0604020202020204" pitchFamily="34" charset="0"/>
              </a:defRPr>
            </a:lvl3pPr>
            <a:lvl4pPr>
              <a:defRPr sz="1200">
                <a:latin typeface="+mn-lt"/>
                <a:cs typeface="Arial" panose="020B0604020202020204" pitchFamily="34" charset="0"/>
              </a:defRPr>
            </a:lvl4pPr>
            <a:lvl5pPr>
              <a:defRPr sz="1200">
                <a:latin typeface="+mn-lt"/>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itle 1">
            <a:extLst>
              <a:ext uri="{FF2B5EF4-FFF2-40B4-BE49-F238E27FC236}">
                <a16:creationId xmlns:a16="http://schemas.microsoft.com/office/drawing/2014/main" id="{C29EECA6-DA60-0545-94DA-DA2F8B81238E}"/>
              </a:ext>
            </a:extLst>
          </p:cNvPr>
          <p:cNvSpPr>
            <a:spLocks noGrp="1"/>
          </p:cNvSpPr>
          <p:nvPr>
            <p:ph type="title"/>
          </p:nvPr>
        </p:nvSpPr>
        <p:spPr>
          <a:xfrm>
            <a:off x="252659" y="260268"/>
            <a:ext cx="9586415" cy="332399"/>
          </a:xfrm>
        </p:spPr>
        <p:txBody>
          <a:bodyPr>
            <a:spAutoFit/>
          </a:bodyPr>
          <a:lstStyle>
            <a:lvl1pPr>
              <a:defRPr>
                <a:latin typeface="+mj-lt"/>
                <a:cs typeface="Arial" panose="020B0604020202020204" pitchFamily="34" charset="0"/>
              </a:defRPr>
            </a:lvl1pPr>
          </a:lstStyle>
          <a:p>
            <a:r>
              <a:rPr lang="en-US"/>
              <a:t>Click to edit Master title style</a:t>
            </a:r>
            <a:endParaRPr lang="en-US" dirty="0"/>
          </a:p>
        </p:txBody>
      </p:sp>
      <p:sp>
        <p:nvSpPr>
          <p:cNvPr id="21" name="Subtitle 2">
            <a:extLst>
              <a:ext uri="{FF2B5EF4-FFF2-40B4-BE49-F238E27FC236}">
                <a16:creationId xmlns:a16="http://schemas.microsoft.com/office/drawing/2014/main" id="{78EE7002-C39A-5A48-B25E-20539A4FFD23}"/>
              </a:ext>
            </a:extLst>
          </p:cNvPr>
          <p:cNvSpPr>
            <a:spLocks noGrp="1"/>
          </p:cNvSpPr>
          <p:nvPr>
            <p:ph type="subTitle" idx="14"/>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mn-lt"/>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19" name="Group 4">
            <a:extLst>
              <a:ext uri="{FF2B5EF4-FFF2-40B4-BE49-F238E27FC236}">
                <a16:creationId xmlns:a16="http://schemas.microsoft.com/office/drawing/2014/main" id="{7F57E830-3329-4063-98C7-AA1FC1445B73}"/>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688840B2-0A92-4968-8A8C-8571322121EC}"/>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3" name="Freeform 5">
              <a:extLst>
                <a:ext uri="{FF2B5EF4-FFF2-40B4-BE49-F238E27FC236}">
                  <a16:creationId xmlns:a16="http://schemas.microsoft.com/office/drawing/2014/main" id="{41BDBAC3-497E-41B0-8987-40DE00FB5A70}"/>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4" name="Freeform 6">
              <a:extLst>
                <a:ext uri="{FF2B5EF4-FFF2-40B4-BE49-F238E27FC236}">
                  <a16:creationId xmlns:a16="http://schemas.microsoft.com/office/drawing/2014/main" id="{BEE17792-2541-41AB-A3A4-1488AC914260}"/>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5" name="Freeform 7">
              <a:extLst>
                <a:ext uri="{FF2B5EF4-FFF2-40B4-BE49-F238E27FC236}">
                  <a16:creationId xmlns:a16="http://schemas.microsoft.com/office/drawing/2014/main" id="{7FE4A7E9-42E0-43D0-B996-856DC1B0758B}"/>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6" name="Freeform 8">
              <a:extLst>
                <a:ext uri="{FF2B5EF4-FFF2-40B4-BE49-F238E27FC236}">
                  <a16:creationId xmlns:a16="http://schemas.microsoft.com/office/drawing/2014/main" id="{451758A0-E6AE-4136-8372-7F123E72159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7" name="Freeform 9">
              <a:extLst>
                <a:ext uri="{FF2B5EF4-FFF2-40B4-BE49-F238E27FC236}">
                  <a16:creationId xmlns:a16="http://schemas.microsoft.com/office/drawing/2014/main" id="{7F1B4E05-1C49-4628-8296-6E4C82BBB070}"/>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8" name="Freeform 10">
              <a:extLst>
                <a:ext uri="{FF2B5EF4-FFF2-40B4-BE49-F238E27FC236}">
                  <a16:creationId xmlns:a16="http://schemas.microsoft.com/office/drawing/2014/main" id="{1E04FE10-677A-40F8-8E43-1902F64A8BB0}"/>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9" name="Freeform 11">
              <a:extLst>
                <a:ext uri="{FF2B5EF4-FFF2-40B4-BE49-F238E27FC236}">
                  <a16:creationId xmlns:a16="http://schemas.microsoft.com/office/drawing/2014/main" id="{41247AD3-2593-4B15-AE2E-32BD9D241310}"/>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0" name="Freeform 12">
              <a:extLst>
                <a:ext uri="{FF2B5EF4-FFF2-40B4-BE49-F238E27FC236}">
                  <a16:creationId xmlns:a16="http://schemas.microsoft.com/office/drawing/2014/main" id="{572ADC10-CD08-4D6A-B222-9D3819CDFDBB}"/>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1" name="Freeform 13">
              <a:extLst>
                <a:ext uri="{FF2B5EF4-FFF2-40B4-BE49-F238E27FC236}">
                  <a16:creationId xmlns:a16="http://schemas.microsoft.com/office/drawing/2014/main" id="{398F446D-EC4D-4BFB-87DA-8DE6584F8CF0}"/>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
        <p:nvSpPr>
          <p:cNvPr id="37" name="Picture Placeholder 23">
            <a:extLst>
              <a:ext uri="{FF2B5EF4-FFF2-40B4-BE49-F238E27FC236}">
                <a16:creationId xmlns:a16="http://schemas.microsoft.com/office/drawing/2014/main" id="{632F94C8-BFF9-44C4-AD1A-92E5E5E20C6E}"/>
              </a:ext>
            </a:extLst>
          </p:cNvPr>
          <p:cNvSpPr>
            <a:spLocks noGrp="1" noChangeAspect="1"/>
          </p:cNvSpPr>
          <p:nvPr>
            <p:ph type="pic" sz="quarter" idx="19"/>
          </p:nvPr>
        </p:nvSpPr>
        <p:spPr>
          <a:xfrm>
            <a:off x="6813533" y="1274619"/>
            <a:ext cx="5039466" cy="5040000"/>
          </a:xfrm>
          <a:custGeom>
            <a:avLst/>
            <a:gdLst>
              <a:gd name="connsiteX0" fmla="*/ 991609 w 1983218"/>
              <a:gd name="connsiteY0" fmla="*/ 0 h 1983428"/>
              <a:gd name="connsiteX1" fmla="*/ 1983218 w 1983218"/>
              <a:gd name="connsiteY1" fmla="*/ 991609 h 1983428"/>
              <a:gd name="connsiteX2" fmla="*/ 991399 w 1983218"/>
              <a:gd name="connsiteY2" fmla="*/ 1983428 h 1983428"/>
              <a:gd name="connsiteX3" fmla="*/ 237390 w 1983218"/>
              <a:gd name="connsiteY3" fmla="*/ 1635494 h 1983428"/>
              <a:gd name="connsiteX4" fmla="*/ 287345 w 1983218"/>
              <a:gd name="connsiteY4" fmla="*/ 1620941 h 1983428"/>
              <a:gd name="connsiteX5" fmla="*/ 339399 w 1983218"/>
              <a:gd name="connsiteY5" fmla="*/ 1616744 h 1983428"/>
              <a:gd name="connsiteX6" fmla="*/ 446934 w 1983218"/>
              <a:gd name="connsiteY6" fmla="*/ 1627798 h 1983428"/>
              <a:gd name="connsiteX7" fmla="*/ 538448 w 1983218"/>
              <a:gd name="connsiteY7" fmla="*/ 1637663 h 1983428"/>
              <a:gd name="connsiteX8" fmla="*/ 542996 w 1983218"/>
              <a:gd name="connsiteY8" fmla="*/ 1637593 h 1983428"/>
              <a:gd name="connsiteX9" fmla="*/ 620377 w 1983218"/>
              <a:gd name="connsiteY9" fmla="*/ 1612126 h 1983428"/>
              <a:gd name="connsiteX10" fmla="*/ 672640 w 1983218"/>
              <a:gd name="connsiteY10" fmla="*/ 1542861 h 1983428"/>
              <a:gd name="connsiteX11" fmla="*/ 686703 w 1983218"/>
              <a:gd name="connsiteY11" fmla="*/ 1502981 h 1983428"/>
              <a:gd name="connsiteX12" fmla="*/ 672570 w 1983218"/>
              <a:gd name="connsiteY12" fmla="*/ 1499413 h 1983428"/>
              <a:gd name="connsiteX13" fmla="*/ 667883 w 1983218"/>
              <a:gd name="connsiteY13" fmla="*/ 1508928 h 1983428"/>
              <a:gd name="connsiteX14" fmla="*/ 620517 w 1983218"/>
              <a:gd name="connsiteY14" fmla="*/ 1562941 h 1983428"/>
              <a:gd name="connsiteX15" fmla="*/ 586304 w 1983218"/>
              <a:gd name="connsiteY15" fmla="*/ 1579382 h 1983428"/>
              <a:gd name="connsiteX16" fmla="*/ 530752 w 1983218"/>
              <a:gd name="connsiteY16" fmla="*/ 1586029 h 1983428"/>
              <a:gd name="connsiteX17" fmla="*/ 488703 w 1983218"/>
              <a:gd name="connsiteY17" fmla="*/ 1584560 h 1983428"/>
              <a:gd name="connsiteX18" fmla="*/ 441757 w 1983218"/>
              <a:gd name="connsiteY18" fmla="*/ 1581621 h 1983428"/>
              <a:gd name="connsiteX19" fmla="*/ 392992 w 1983218"/>
              <a:gd name="connsiteY19" fmla="*/ 1579662 h 1983428"/>
              <a:gd name="connsiteX20" fmla="*/ 355001 w 1983218"/>
              <a:gd name="connsiteY20" fmla="*/ 1581551 h 1983428"/>
              <a:gd name="connsiteX21" fmla="*/ 619327 w 1983218"/>
              <a:gd name="connsiteY21" fmla="*/ 1228160 h 1983428"/>
              <a:gd name="connsiteX22" fmla="*/ 286715 w 1983218"/>
              <a:gd name="connsiteY22" fmla="*/ 1228160 h 1983428"/>
              <a:gd name="connsiteX23" fmla="*/ 260688 w 1983218"/>
              <a:gd name="connsiteY23" fmla="*/ 1328349 h 1983428"/>
              <a:gd name="connsiteX24" fmla="*/ 276221 w 1983218"/>
              <a:gd name="connsiteY24" fmla="*/ 1331847 h 1983428"/>
              <a:gd name="connsiteX25" fmla="*/ 280558 w 1983218"/>
              <a:gd name="connsiteY25" fmla="*/ 1323592 h 1983428"/>
              <a:gd name="connsiteX26" fmla="*/ 313092 w 1983218"/>
              <a:gd name="connsiteY26" fmla="*/ 1284901 h 1983428"/>
              <a:gd name="connsiteX27" fmla="*/ 345625 w 1983218"/>
              <a:gd name="connsiteY27" fmla="*/ 1271608 h 1983428"/>
              <a:gd name="connsiteX28" fmla="*/ 424825 w 1983218"/>
              <a:gd name="connsiteY28" fmla="*/ 1265451 h 1983428"/>
              <a:gd name="connsiteX29" fmla="*/ 453161 w 1983218"/>
              <a:gd name="connsiteY29" fmla="*/ 1265521 h 1983428"/>
              <a:gd name="connsiteX30" fmla="*/ 481777 w 1983218"/>
              <a:gd name="connsiteY30" fmla="*/ 1265451 h 1983428"/>
              <a:gd name="connsiteX31" fmla="*/ 218150 w 1983218"/>
              <a:gd name="connsiteY31" fmla="*/ 1611846 h 1983428"/>
              <a:gd name="connsiteX32" fmla="*/ 0 w 1983218"/>
              <a:gd name="connsiteY32" fmla="*/ 991609 h 1983428"/>
              <a:gd name="connsiteX33" fmla="*/ 991609 w 1983218"/>
              <a:gd name="connsiteY33" fmla="*/ 0 h 1983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983218" h="1983428">
                <a:moveTo>
                  <a:pt x="991609" y="0"/>
                </a:moveTo>
                <a:cubicBezTo>
                  <a:pt x="1539293" y="0"/>
                  <a:pt x="1983218" y="443996"/>
                  <a:pt x="1983218" y="991609"/>
                </a:cubicBezTo>
                <a:cubicBezTo>
                  <a:pt x="1983218" y="1539293"/>
                  <a:pt x="1539293" y="1983218"/>
                  <a:pt x="991399" y="1983428"/>
                </a:cubicBezTo>
                <a:cubicBezTo>
                  <a:pt x="689502" y="1983428"/>
                  <a:pt x="419298" y="1848327"/>
                  <a:pt x="237390" y="1635494"/>
                </a:cubicBezTo>
                <a:cubicBezTo>
                  <a:pt x="256211" y="1627098"/>
                  <a:pt x="265516" y="1624370"/>
                  <a:pt x="287345" y="1620941"/>
                </a:cubicBezTo>
                <a:cubicBezTo>
                  <a:pt x="304696" y="1618073"/>
                  <a:pt x="321418" y="1616744"/>
                  <a:pt x="339399" y="1616744"/>
                </a:cubicBezTo>
                <a:cubicBezTo>
                  <a:pt x="366265" y="1616744"/>
                  <a:pt x="393481" y="1619542"/>
                  <a:pt x="446934" y="1627798"/>
                </a:cubicBezTo>
                <a:cubicBezTo>
                  <a:pt x="499548" y="1635844"/>
                  <a:pt x="516479" y="1637663"/>
                  <a:pt x="538448" y="1637663"/>
                </a:cubicBezTo>
                <a:lnTo>
                  <a:pt x="542996" y="1637593"/>
                </a:lnTo>
                <a:cubicBezTo>
                  <a:pt x="572661" y="1637103"/>
                  <a:pt x="597708" y="1628917"/>
                  <a:pt x="620377" y="1612126"/>
                </a:cubicBezTo>
                <a:cubicBezTo>
                  <a:pt x="642416" y="1595824"/>
                  <a:pt x="658437" y="1574555"/>
                  <a:pt x="672640" y="1542861"/>
                </a:cubicBezTo>
                <a:cubicBezTo>
                  <a:pt x="679707" y="1527189"/>
                  <a:pt x="682086" y="1520472"/>
                  <a:pt x="686703" y="1502981"/>
                </a:cubicBezTo>
                <a:lnTo>
                  <a:pt x="672570" y="1499413"/>
                </a:lnTo>
                <a:cubicBezTo>
                  <a:pt x="670681" y="1503681"/>
                  <a:pt x="668932" y="1506829"/>
                  <a:pt x="667883" y="1508928"/>
                </a:cubicBezTo>
                <a:cubicBezTo>
                  <a:pt x="657108" y="1529568"/>
                  <a:pt x="639057" y="1550067"/>
                  <a:pt x="620517" y="1562941"/>
                </a:cubicBezTo>
                <a:cubicBezTo>
                  <a:pt x="609882" y="1570077"/>
                  <a:pt x="598408" y="1575674"/>
                  <a:pt x="586304" y="1579382"/>
                </a:cubicBezTo>
                <a:cubicBezTo>
                  <a:pt x="570702" y="1584140"/>
                  <a:pt x="554960" y="1586029"/>
                  <a:pt x="530752" y="1586029"/>
                </a:cubicBezTo>
                <a:cubicBezTo>
                  <a:pt x="519907" y="1586029"/>
                  <a:pt x="505565" y="1585539"/>
                  <a:pt x="488703" y="1584560"/>
                </a:cubicBezTo>
                <a:lnTo>
                  <a:pt x="441757" y="1581621"/>
                </a:lnTo>
                <a:cubicBezTo>
                  <a:pt x="419998" y="1580362"/>
                  <a:pt x="403696" y="1579662"/>
                  <a:pt x="392992" y="1579662"/>
                </a:cubicBezTo>
                <a:cubicBezTo>
                  <a:pt x="379069" y="1579662"/>
                  <a:pt x="372142" y="1580012"/>
                  <a:pt x="355001" y="1581551"/>
                </a:cubicBezTo>
                <a:lnTo>
                  <a:pt x="619327" y="1228160"/>
                </a:lnTo>
                <a:lnTo>
                  <a:pt x="286715" y="1228160"/>
                </a:lnTo>
                <a:lnTo>
                  <a:pt x="260688" y="1328349"/>
                </a:lnTo>
                <a:lnTo>
                  <a:pt x="276221" y="1331847"/>
                </a:lnTo>
                <a:cubicBezTo>
                  <a:pt x="278110" y="1327999"/>
                  <a:pt x="279579" y="1325411"/>
                  <a:pt x="280558" y="1323592"/>
                </a:cubicBezTo>
                <a:cubicBezTo>
                  <a:pt x="289234" y="1308059"/>
                  <a:pt x="302527" y="1292317"/>
                  <a:pt x="313092" y="1284901"/>
                </a:cubicBezTo>
                <a:cubicBezTo>
                  <a:pt x="322117" y="1278534"/>
                  <a:pt x="333172" y="1274057"/>
                  <a:pt x="345625" y="1271608"/>
                </a:cubicBezTo>
                <a:cubicBezTo>
                  <a:pt x="366125" y="1267620"/>
                  <a:pt x="394531" y="1265451"/>
                  <a:pt x="424825" y="1265451"/>
                </a:cubicBezTo>
                <a:lnTo>
                  <a:pt x="453161" y="1265521"/>
                </a:lnTo>
                <a:lnTo>
                  <a:pt x="481777" y="1265451"/>
                </a:lnTo>
                <a:lnTo>
                  <a:pt x="218150" y="1611846"/>
                </a:lnTo>
                <a:cubicBezTo>
                  <a:pt x="81789" y="1441972"/>
                  <a:pt x="0" y="1226411"/>
                  <a:pt x="0" y="991609"/>
                </a:cubicBezTo>
                <a:cubicBezTo>
                  <a:pt x="0" y="443996"/>
                  <a:pt x="443996" y="0"/>
                  <a:pt x="991609" y="0"/>
                </a:cubicBezTo>
                <a:close/>
              </a:path>
            </a:pathLst>
          </a:custGeom>
        </p:spPr>
        <p:txBody>
          <a:bodyPr wrap="square">
            <a:noAutofit/>
          </a:bodyPr>
          <a:lstStyle>
            <a:lvl1pPr marL="0" indent="0" algn="ctr">
              <a:buNone/>
              <a:defRPr>
                <a:latin typeface="+mn-lt"/>
                <a:cs typeface="Arial" panose="020B0604020202020204" pitchFamily="34" charset="0"/>
              </a:defRPr>
            </a:lvl1pPr>
          </a:lstStyle>
          <a:p>
            <a:r>
              <a:rPr lang="en-US"/>
              <a:t>Click icon to add picture</a:t>
            </a:r>
            <a:endParaRPr lang="en-US" dirty="0"/>
          </a:p>
        </p:txBody>
      </p:sp>
      <p:sp>
        <p:nvSpPr>
          <p:cNvPr id="33" name="Slide Number Placeholder 5">
            <a:extLst>
              <a:ext uri="{FF2B5EF4-FFF2-40B4-BE49-F238E27FC236}">
                <a16:creationId xmlns:a16="http://schemas.microsoft.com/office/drawing/2014/main" id="{2940119E-5F10-4EB4-B937-FD54D145016C}"/>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dirty="0"/>
          </a:p>
        </p:txBody>
      </p:sp>
      <p:sp>
        <p:nvSpPr>
          <p:cNvPr id="35" name="Footer Placeholder 3">
            <a:extLst>
              <a:ext uri="{FF2B5EF4-FFF2-40B4-BE49-F238E27FC236}">
                <a16:creationId xmlns:a16="http://schemas.microsoft.com/office/drawing/2014/main" id="{40454D8E-1F3F-4D16-AA7F-FBF0AED1BC21}"/>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dirty="0"/>
          </a:p>
        </p:txBody>
      </p:sp>
    </p:spTree>
    <p:extLst>
      <p:ext uri="{BB962C8B-B14F-4D97-AF65-F5344CB8AC3E}">
        <p14:creationId xmlns:p14="http://schemas.microsoft.com/office/powerpoint/2010/main" val="20775748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text box, Safe Space image_2">
    <p:spTree>
      <p:nvGrpSpPr>
        <p:cNvPr id="1" name=""/>
        <p:cNvGrpSpPr/>
        <p:nvPr/>
      </p:nvGrpSpPr>
      <p:grpSpPr>
        <a:xfrm>
          <a:off x="0" y="0"/>
          <a:ext cx="0" cy="0"/>
          <a:chOff x="0" y="0"/>
          <a:chExt cx="0" cy="0"/>
        </a:xfrm>
      </p:grpSpPr>
      <p:sp>
        <p:nvSpPr>
          <p:cNvPr id="3" name="Content Placeholder 2"/>
          <p:cNvSpPr>
            <a:spLocks noGrp="1"/>
          </p:cNvSpPr>
          <p:nvPr>
            <p:ph idx="1"/>
          </p:nvPr>
        </p:nvSpPr>
        <p:spPr>
          <a:xfrm>
            <a:off x="250824" y="1206178"/>
            <a:ext cx="5573967" cy="5040145"/>
          </a:xfrm>
        </p:spPr>
        <p:txBody>
          <a:bodyPr lIns="72000" tIns="72000" rIns="72000" bIns="72000"/>
          <a:lstStyle>
            <a:lvl1pPr>
              <a:defRPr sz="1800">
                <a:latin typeface="+mn-lt"/>
                <a:cs typeface="Arial" panose="020B0604020202020204" pitchFamily="34" charset="0"/>
              </a:defRPr>
            </a:lvl1pPr>
            <a:lvl2pPr>
              <a:defRPr sz="1600">
                <a:latin typeface="+mn-lt"/>
                <a:cs typeface="Arial" panose="020B0604020202020204" pitchFamily="34" charset="0"/>
              </a:defRPr>
            </a:lvl2pPr>
            <a:lvl3pPr>
              <a:defRPr sz="1400">
                <a:latin typeface="+mn-lt"/>
                <a:cs typeface="Arial" panose="020B0604020202020204" pitchFamily="34" charset="0"/>
              </a:defRPr>
            </a:lvl3pPr>
            <a:lvl4pPr>
              <a:defRPr sz="1200">
                <a:latin typeface="+mn-lt"/>
                <a:cs typeface="Arial" panose="020B0604020202020204" pitchFamily="34" charset="0"/>
              </a:defRPr>
            </a:lvl4pPr>
            <a:lvl5pPr>
              <a:defRPr sz="1200">
                <a:latin typeface="+mn-lt"/>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itle 1">
            <a:extLst>
              <a:ext uri="{FF2B5EF4-FFF2-40B4-BE49-F238E27FC236}">
                <a16:creationId xmlns:a16="http://schemas.microsoft.com/office/drawing/2014/main" id="{C29EECA6-DA60-0545-94DA-DA2F8B81238E}"/>
              </a:ext>
            </a:extLst>
          </p:cNvPr>
          <p:cNvSpPr>
            <a:spLocks noGrp="1"/>
          </p:cNvSpPr>
          <p:nvPr>
            <p:ph type="title"/>
          </p:nvPr>
        </p:nvSpPr>
        <p:spPr>
          <a:xfrm>
            <a:off x="252659" y="260268"/>
            <a:ext cx="9586415" cy="332399"/>
          </a:xfrm>
        </p:spPr>
        <p:txBody>
          <a:bodyPr>
            <a:spAutoFit/>
          </a:bodyPr>
          <a:lstStyle>
            <a:lvl1pPr>
              <a:defRPr>
                <a:latin typeface="+mj-lt"/>
                <a:cs typeface="Arial" panose="020B0604020202020204" pitchFamily="34" charset="0"/>
              </a:defRPr>
            </a:lvl1pPr>
          </a:lstStyle>
          <a:p>
            <a:r>
              <a:rPr lang="en-US"/>
              <a:t>Click to edit Master title style</a:t>
            </a:r>
            <a:endParaRPr lang="en-US" dirty="0"/>
          </a:p>
        </p:txBody>
      </p:sp>
      <p:sp>
        <p:nvSpPr>
          <p:cNvPr id="21" name="Subtitle 2">
            <a:extLst>
              <a:ext uri="{FF2B5EF4-FFF2-40B4-BE49-F238E27FC236}">
                <a16:creationId xmlns:a16="http://schemas.microsoft.com/office/drawing/2014/main" id="{78EE7002-C39A-5A48-B25E-20539A4FFD23}"/>
              </a:ext>
            </a:extLst>
          </p:cNvPr>
          <p:cNvSpPr>
            <a:spLocks noGrp="1"/>
          </p:cNvSpPr>
          <p:nvPr>
            <p:ph type="subTitle" idx="14"/>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mn-lt"/>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19" name="Group 4">
            <a:extLst>
              <a:ext uri="{FF2B5EF4-FFF2-40B4-BE49-F238E27FC236}">
                <a16:creationId xmlns:a16="http://schemas.microsoft.com/office/drawing/2014/main" id="{7F57E830-3329-4063-98C7-AA1FC1445B73}"/>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688840B2-0A92-4968-8A8C-8571322121EC}"/>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3" name="Freeform 5">
              <a:extLst>
                <a:ext uri="{FF2B5EF4-FFF2-40B4-BE49-F238E27FC236}">
                  <a16:creationId xmlns:a16="http://schemas.microsoft.com/office/drawing/2014/main" id="{41BDBAC3-497E-41B0-8987-40DE00FB5A70}"/>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4" name="Freeform 6">
              <a:extLst>
                <a:ext uri="{FF2B5EF4-FFF2-40B4-BE49-F238E27FC236}">
                  <a16:creationId xmlns:a16="http://schemas.microsoft.com/office/drawing/2014/main" id="{BEE17792-2541-41AB-A3A4-1488AC914260}"/>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5" name="Freeform 7">
              <a:extLst>
                <a:ext uri="{FF2B5EF4-FFF2-40B4-BE49-F238E27FC236}">
                  <a16:creationId xmlns:a16="http://schemas.microsoft.com/office/drawing/2014/main" id="{7FE4A7E9-42E0-43D0-B996-856DC1B0758B}"/>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6" name="Freeform 8">
              <a:extLst>
                <a:ext uri="{FF2B5EF4-FFF2-40B4-BE49-F238E27FC236}">
                  <a16:creationId xmlns:a16="http://schemas.microsoft.com/office/drawing/2014/main" id="{451758A0-E6AE-4136-8372-7F123E72159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7" name="Freeform 9">
              <a:extLst>
                <a:ext uri="{FF2B5EF4-FFF2-40B4-BE49-F238E27FC236}">
                  <a16:creationId xmlns:a16="http://schemas.microsoft.com/office/drawing/2014/main" id="{7F1B4E05-1C49-4628-8296-6E4C82BBB070}"/>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8" name="Freeform 10">
              <a:extLst>
                <a:ext uri="{FF2B5EF4-FFF2-40B4-BE49-F238E27FC236}">
                  <a16:creationId xmlns:a16="http://schemas.microsoft.com/office/drawing/2014/main" id="{1E04FE10-677A-40F8-8E43-1902F64A8BB0}"/>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9" name="Freeform 11">
              <a:extLst>
                <a:ext uri="{FF2B5EF4-FFF2-40B4-BE49-F238E27FC236}">
                  <a16:creationId xmlns:a16="http://schemas.microsoft.com/office/drawing/2014/main" id="{41247AD3-2593-4B15-AE2E-32BD9D241310}"/>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0" name="Freeform 12">
              <a:extLst>
                <a:ext uri="{FF2B5EF4-FFF2-40B4-BE49-F238E27FC236}">
                  <a16:creationId xmlns:a16="http://schemas.microsoft.com/office/drawing/2014/main" id="{572ADC10-CD08-4D6A-B222-9D3819CDFDBB}"/>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1" name="Freeform 13">
              <a:extLst>
                <a:ext uri="{FF2B5EF4-FFF2-40B4-BE49-F238E27FC236}">
                  <a16:creationId xmlns:a16="http://schemas.microsoft.com/office/drawing/2014/main" id="{398F446D-EC4D-4BFB-87DA-8DE6584F8CF0}"/>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
        <p:nvSpPr>
          <p:cNvPr id="36" name="Picture Placeholder 22">
            <a:extLst>
              <a:ext uri="{FF2B5EF4-FFF2-40B4-BE49-F238E27FC236}">
                <a16:creationId xmlns:a16="http://schemas.microsoft.com/office/drawing/2014/main" id="{8A849791-6852-4C64-AE72-FB234CCCE27F}"/>
              </a:ext>
            </a:extLst>
          </p:cNvPr>
          <p:cNvSpPr>
            <a:spLocks noGrp="1" noChangeAspect="1"/>
          </p:cNvSpPr>
          <p:nvPr>
            <p:ph type="pic" sz="quarter" idx="18"/>
          </p:nvPr>
        </p:nvSpPr>
        <p:spPr>
          <a:xfrm>
            <a:off x="6813533" y="1274619"/>
            <a:ext cx="5040000" cy="5040000"/>
          </a:xfrm>
          <a:custGeom>
            <a:avLst/>
            <a:gdLst>
              <a:gd name="connsiteX0" fmla="*/ 991609 w 1983218"/>
              <a:gd name="connsiteY0" fmla="*/ 0 h 1983218"/>
              <a:gd name="connsiteX1" fmla="*/ 1983218 w 1983218"/>
              <a:gd name="connsiteY1" fmla="*/ 991609 h 1983218"/>
              <a:gd name="connsiteX2" fmla="*/ 991679 w 1983218"/>
              <a:gd name="connsiteY2" fmla="*/ 1983218 h 1983218"/>
              <a:gd name="connsiteX3" fmla="*/ 236970 w 1983218"/>
              <a:gd name="connsiteY3" fmla="*/ 1634445 h 1983218"/>
              <a:gd name="connsiteX4" fmla="*/ 303087 w 1983218"/>
              <a:gd name="connsiteY4" fmla="*/ 1615274 h 1983218"/>
              <a:gd name="connsiteX5" fmla="*/ 372492 w 1983218"/>
              <a:gd name="connsiteY5" fmla="*/ 1609677 h 1983218"/>
              <a:gd name="connsiteX6" fmla="*/ 515919 w 1983218"/>
              <a:gd name="connsiteY6" fmla="*/ 1624440 h 1983218"/>
              <a:gd name="connsiteX7" fmla="*/ 637938 w 1983218"/>
              <a:gd name="connsiteY7" fmla="*/ 1637593 h 1983218"/>
              <a:gd name="connsiteX8" fmla="*/ 643955 w 1983218"/>
              <a:gd name="connsiteY8" fmla="*/ 1637523 h 1983218"/>
              <a:gd name="connsiteX9" fmla="*/ 747083 w 1983218"/>
              <a:gd name="connsiteY9" fmla="*/ 1603520 h 1983218"/>
              <a:gd name="connsiteX10" fmla="*/ 816768 w 1983218"/>
              <a:gd name="connsiteY10" fmla="*/ 1511167 h 1983218"/>
              <a:gd name="connsiteX11" fmla="*/ 835448 w 1983218"/>
              <a:gd name="connsiteY11" fmla="*/ 1457994 h 1983218"/>
              <a:gd name="connsiteX12" fmla="*/ 816558 w 1983218"/>
              <a:gd name="connsiteY12" fmla="*/ 1453166 h 1983218"/>
              <a:gd name="connsiteX13" fmla="*/ 810261 w 1983218"/>
              <a:gd name="connsiteY13" fmla="*/ 1465830 h 1983218"/>
              <a:gd name="connsiteX14" fmla="*/ 747083 w 1983218"/>
              <a:gd name="connsiteY14" fmla="*/ 1537893 h 1983218"/>
              <a:gd name="connsiteX15" fmla="*/ 701466 w 1983218"/>
              <a:gd name="connsiteY15" fmla="*/ 1559862 h 1983218"/>
              <a:gd name="connsiteX16" fmla="*/ 627303 w 1983218"/>
              <a:gd name="connsiteY16" fmla="*/ 1568748 h 1983218"/>
              <a:gd name="connsiteX17" fmla="*/ 571192 w 1983218"/>
              <a:gd name="connsiteY17" fmla="*/ 1566789 h 1983218"/>
              <a:gd name="connsiteX18" fmla="*/ 508573 w 1983218"/>
              <a:gd name="connsiteY18" fmla="*/ 1562941 h 1983218"/>
              <a:gd name="connsiteX19" fmla="*/ 443576 w 1983218"/>
              <a:gd name="connsiteY19" fmla="*/ 1560352 h 1983218"/>
              <a:gd name="connsiteX20" fmla="*/ 392922 w 1983218"/>
              <a:gd name="connsiteY20" fmla="*/ 1562871 h 1983218"/>
              <a:gd name="connsiteX21" fmla="*/ 745334 w 1983218"/>
              <a:gd name="connsiteY21" fmla="*/ 1091659 h 1983218"/>
              <a:gd name="connsiteX22" fmla="*/ 301828 w 1983218"/>
              <a:gd name="connsiteY22" fmla="*/ 1091659 h 1983218"/>
              <a:gd name="connsiteX23" fmla="*/ 267125 w 1983218"/>
              <a:gd name="connsiteY23" fmla="*/ 1225291 h 1983218"/>
              <a:gd name="connsiteX24" fmla="*/ 287835 w 1983218"/>
              <a:gd name="connsiteY24" fmla="*/ 1229979 h 1983218"/>
              <a:gd name="connsiteX25" fmla="*/ 293572 w 1983218"/>
              <a:gd name="connsiteY25" fmla="*/ 1218924 h 1983218"/>
              <a:gd name="connsiteX26" fmla="*/ 336950 w 1983218"/>
              <a:gd name="connsiteY26" fmla="*/ 1167361 h 1983218"/>
              <a:gd name="connsiteX27" fmla="*/ 380328 w 1983218"/>
              <a:gd name="connsiteY27" fmla="*/ 1149659 h 1983218"/>
              <a:gd name="connsiteX28" fmla="*/ 485975 w 1983218"/>
              <a:gd name="connsiteY28" fmla="*/ 1141474 h 1983218"/>
              <a:gd name="connsiteX29" fmla="*/ 523755 w 1983218"/>
              <a:gd name="connsiteY29" fmla="*/ 1141544 h 1983218"/>
              <a:gd name="connsiteX30" fmla="*/ 561886 w 1983218"/>
              <a:gd name="connsiteY30" fmla="*/ 1141474 h 1983218"/>
              <a:gd name="connsiteX31" fmla="*/ 210943 w 1983218"/>
              <a:gd name="connsiteY31" fmla="*/ 1602681 h 1983218"/>
              <a:gd name="connsiteX32" fmla="*/ 0 w 1983218"/>
              <a:gd name="connsiteY32" fmla="*/ 991609 h 1983218"/>
              <a:gd name="connsiteX33" fmla="*/ 991609 w 1983218"/>
              <a:gd name="connsiteY33" fmla="*/ 0 h 1983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983218" h="1983218">
                <a:moveTo>
                  <a:pt x="991609" y="0"/>
                </a:moveTo>
                <a:cubicBezTo>
                  <a:pt x="1539293" y="0"/>
                  <a:pt x="1983218" y="443996"/>
                  <a:pt x="1983218" y="991609"/>
                </a:cubicBezTo>
                <a:cubicBezTo>
                  <a:pt x="1983218" y="1539293"/>
                  <a:pt x="1539293" y="1983218"/>
                  <a:pt x="991679" y="1983218"/>
                </a:cubicBezTo>
                <a:cubicBezTo>
                  <a:pt x="689362" y="1983218"/>
                  <a:pt x="418878" y="1847767"/>
                  <a:pt x="236970" y="1634445"/>
                </a:cubicBezTo>
                <a:cubicBezTo>
                  <a:pt x="261668" y="1623390"/>
                  <a:pt x="274122" y="1619822"/>
                  <a:pt x="303087" y="1615274"/>
                </a:cubicBezTo>
                <a:cubicBezTo>
                  <a:pt x="326245" y="1611496"/>
                  <a:pt x="348494" y="1609677"/>
                  <a:pt x="372492" y="1609677"/>
                </a:cubicBezTo>
                <a:cubicBezTo>
                  <a:pt x="408314" y="1609677"/>
                  <a:pt x="444625" y="1613455"/>
                  <a:pt x="515919" y="1624440"/>
                </a:cubicBezTo>
                <a:cubicBezTo>
                  <a:pt x="586024" y="1635144"/>
                  <a:pt x="608693" y="1637593"/>
                  <a:pt x="637938" y="1637593"/>
                </a:cubicBezTo>
                <a:lnTo>
                  <a:pt x="643955" y="1637523"/>
                </a:lnTo>
                <a:cubicBezTo>
                  <a:pt x="683485" y="1636823"/>
                  <a:pt x="716858" y="1625909"/>
                  <a:pt x="747083" y="1603520"/>
                </a:cubicBezTo>
                <a:cubicBezTo>
                  <a:pt x="776468" y="1581831"/>
                  <a:pt x="797807" y="1553425"/>
                  <a:pt x="816768" y="1511167"/>
                </a:cubicBezTo>
                <a:cubicBezTo>
                  <a:pt x="826073" y="1490317"/>
                  <a:pt x="829291" y="1481362"/>
                  <a:pt x="835448" y="1457994"/>
                </a:cubicBezTo>
                <a:lnTo>
                  <a:pt x="816558" y="1453166"/>
                </a:lnTo>
                <a:cubicBezTo>
                  <a:pt x="813969" y="1458763"/>
                  <a:pt x="811660" y="1463031"/>
                  <a:pt x="810261" y="1465830"/>
                </a:cubicBezTo>
                <a:cubicBezTo>
                  <a:pt x="795918" y="1493326"/>
                  <a:pt x="771850" y="1520752"/>
                  <a:pt x="747083" y="1537893"/>
                </a:cubicBezTo>
                <a:cubicBezTo>
                  <a:pt x="732950" y="1547478"/>
                  <a:pt x="717628" y="1554895"/>
                  <a:pt x="701466" y="1559862"/>
                </a:cubicBezTo>
                <a:cubicBezTo>
                  <a:pt x="680546" y="1566229"/>
                  <a:pt x="659557" y="1568748"/>
                  <a:pt x="627303" y="1568748"/>
                </a:cubicBezTo>
                <a:cubicBezTo>
                  <a:pt x="612821" y="1568748"/>
                  <a:pt x="593720" y="1568048"/>
                  <a:pt x="571192" y="1566789"/>
                </a:cubicBezTo>
                <a:lnTo>
                  <a:pt x="508573" y="1562941"/>
                </a:lnTo>
                <a:cubicBezTo>
                  <a:pt x="479608" y="1561262"/>
                  <a:pt x="457849" y="1560352"/>
                  <a:pt x="443576" y="1560352"/>
                </a:cubicBezTo>
                <a:cubicBezTo>
                  <a:pt x="425035" y="1560352"/>
                  <a:pt x="415800" y="1560842"/>
                  <a:pt x="392922" y="1562871"/>
                </a:cubicBezTo>
                <a:lnTo>
                  <a:pt x="745334" y="1091659"/>
                </a:lnTo>
                <a:lnTo>
                  <a:pt x="301828" y="1091659"/>
                </a:lnTo>
                <a:lnTo>
                  <a:pt x="267125" y="1225291"/>
                </a:lnTo>
                <a:lnTo>
                  <a:pt x="287835" y="1229979"/>
                </a:lnTo>
                <a:cubicBezTo>
                  <a:pt x="290283" y="1224871"/>
                  <a:pt x="292242" y="1221303"/>
                  <a:pt x="293572" y="1218924"/>
                </a:cubicBezTo>
                <a:cubicBezTo>
                  <a:pt x="305116" y="1198285"/>
                  <a:pt x="322817" y="1177225"/>
                  <a:pt x="336950" y="1167361"/>
                </a:cubicBezTo>
                <a:cubicBezTo>
                  <a:pt x="348984" y="1158895"/>
                  <a:pt x="363746" y="1152948"/>
                  <a:pt x="380328" y="1149659"/>
                </a:cubicBezTo>
                <a:cubicBezTo>
                  <a:pt x="407684" y="1144342"/>
                  <a:pt x="445605" y="1141474"/>
                  <a:pt x="485975" y="1141474"/>
                </a:cubicBezTo>
                <a:lnTo>
                  <a:pt x="523755" y="1141544"/>
                </a:lnTo>
                <a:lnTo>
                  <a:pt x="561886" y="1141474"/>
                </a:lnTo>
                <a:lnTo>
                  <a:pt x="210943" y="1602681"/>
                </a:lnTo>
                <a:cubicBezTo>
                  <a:pt x="78920" y="1434276"/>
                  <a:pt x="0" y="1222213"/>
                  <a:pt x="0" y="991609"/>
                </a:cubicBezTo>
                <a:cubicBezTo>
                  <a:pt x="0" y="443996"/>
                  <a:pt x="443996" y="0"/>
                  <a:pt x="991609" y="0"/>
                </a:cubicBezTo>
                <a:close/>
              </a:path>
            </a:pathLst>
          </a:custGeom>
        </p:spPr>
        <p:txBody>
          <a:bodyPr wrap="square">
            <a:noAutofit/>
          </a:bodyPr>
          <a:lstStyle>
            <a:lvl1pPr marL="0" indent="0" algn="ctr">
              <a:buNone/>
              <a:defRPr>
                <a:latin typeface="+mn-lt"/>
                <a:cs typeface="Arial" panose="020B0604020202020204" pitchFamily="34" charset="0"/>
              </a:defRPr>
            </a:lvl1pPr>
          </a:lstStyle>
          <a:p>
            <a:r>
              <a:rPr lang="en-US"/>
              <a:t>Click icon to add picture</a:t>
            </a:r>
            <a:endParaRPr lang="en-US" dirty="0"/>
          </a:p>
        </p:txBody>
      </p:sp>
      <p:sp>
        <p:nvSpPr>
          <p:cNvPr id="32" name="Slide Number Placeholder 5">
            <a:extLst>
              <a:ext uri="{FF2B5EF4-FFF2-40B4-BE49-F238E27FC236}">
                <a16:creationId xmlns:a16="http://schemas.microsoft.com/office/drawing/2014/main" id="{93FBEF06-3376-4805-93CA-9F93395D9603}"/>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dirty="0"/>
          </a:p>
        </p:txBody>
      </p:sp>
      <p:sp>
        <p:nvSpPr>
          <p:cNvPr id="34" name="Footer Placeholder 3">
            <a:extLst>
              <a:ext uri="{FF2B5EF4-FFF2-40B4-BE49-F238E27FC236}">
                <a16:creationId xmlns:a16="http://schemas.microsoft.com/office/drawing/2014/main" id="{84B6CFBF-971A-45D4-9A48-C535D13B975C}"/>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dirty="0"/>
          </a:p>
        </p:txBody>
      </p:sp>
    </p:spTree>
    <p:extLst>
      <p:ext uri="{BB962C8B-B14F-4D97-AF65-F5344CB8AC3E}">
        <p14:creationId xmlns:p14="http://schemas.microsoft.com/office/powerpoint/2010/main" val="896834890"/>
      </p:ext>
    </p:extLst>
  </p:cSld>
  <p:clrMapOvr>
    <a:masterClrMapping/>
  </p:clrMapOvr>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text box and 3 images ">
    <p:spTree>
      <p:nvGrpSpPr>
        <p:cNvPr id="1" name=""/>
        <p:cNvGrpSpPr/>
        <p:nvPr/>
      </p:nvGrpSpPr>
      <p:grpSpPr>
        <a:xfrm>
          <a:off x="0" y="0"/>
          <a:ext cx="0" cy="0"/>
          <a:chOff x="0" y="0"/>
          <a:chExt cx="0" cy="0"/>
        </a:xfrm>
      </p:grpSpPr>
      <p:sp>
        <p:nvSpPr>
          <p:cNvPr id="16" name="Picture Placeholder 3">
            <a:extLst>
              <a:ext uri="{FF2B5EF4-FFF2-40B4-BE49-F238E27FC236}">
                <a16:creationId xmlns:a16="http://schemas.microsoft.com/office/drawing/2014/main" id="{240E76D1-56AB-41F8-8334-371CEAB4738C}"/>
              </a:ext>
            </a:extLst>
          </p:cNvPr>
          <p:cNvSpPr>
            <a:spLocks noGrp="1"/>
          </p:cNvSpPr>
          <p:nvPr>
            <p:ph type="pic" sz="quarter" idx="28"/>
          </p:nvPr>
        </p:nvSpPr>
        <p:spPr>
          <a:xfrm>
            <a:off x="1079656" y="1436992"/>
            <a:ext cx="1920000" cy="1920000"/>
          </a:xfrm>
          <a:prstGeom prst="ellipse">
            <a:avLst/>
          </a:prstGeom>
        </p:spPr>
        <p:txBody>
          <a:bodyPr/>
          <a:lstStyle>
            <a:lvl1pPr marL="0" indent="0" algn="ctr">
              <a:buNone/>
              <a:defRPr sz="1333">
                <a:solidFill>
                  <a:srgbClr val="2167AE"/>
                </a:solidFill>
                <a:latin typeface="+mn-lt"/>
                <a:cs typeface="Arial" panose="020B0604020202020204" pitchFamily="34" charset="0"/>
              </a:defRPr>
            </a:lvl1pPr>
          </a:lstStyle>
          <a:p>
            <a:r>
              <a:rPr lang="en-US"/>
              <a:t>Click icon to add picture</a:t>
            </a:r>
            <a:endParaRPr lang="en-GB" dirty="0"/>
          </a:p>
        </p:txBody>
      </p:sp>
      <p:sp>
        <p:nvSpPr>
          <p:cNvPr id="17" name="Picture Placeholder 3">
            <a:extLst>
              <a:ext uri="{FF2B5EF4-FFF2-40B4-BE49-F238E27FC236}">
                <a16:creationId xmlns:a16="http://schemas.microsoft.com/office/drawing/2014/main" id="{BFDFBA93-64DC-4F26-953C-E4271D7A5F2C}"/>
              </a:ext>
            </a:extLst>
          </p:cNvPr>
          <p:cNvSpPr>
            <a:spLocks noGrp="1"/>
          </p:cNvSpPr>
          <p:nvPr>
            <p:ph type="pic" sz="quarter" idx="29"/>
          </p:nvPr>
        </p:nvSpPr>
        <p:spPr>
          <a:xfrm>
            <a:off x="4871864" y="1436992"/>
            <a:ext cx="1920000" cy="1920000"/>
          </a:xfrm>
          <a:prstGeom prst="ellipse">
            <a:avLst/>
          </a:prstGeom>
        </p:spPr>
        <p:txBody>
          <a:bodyPr/>
          <a:lstStyle>
            <a:lvl1pPr marL="0" indent="0" algn="ctr">
              <a:buNone/>
              <a:defRPr sz="1333">
                <a:solidFill>
                  <a:srgbClr val="2167AE"/>
                </a:solidFill>
                <a:latin typeface="+mn-lt"/>
                <a:cs typeface="Arial" panose="020B0604020202020204" pitchFamily="34" charset="0"/>
              </a:defRPr>
            </a:lvl1pPr>
          </a:lstStyle>
          <a:p>
            <a:r>
              <a:rPr lang="en-US"/>
              <a:t>Click icon to add picture</a:t>
            </a:r>
            <a:endParaRPr lang="en-GB" dirty="0"/>
          </a:p>
        </p:txBody>
      </p:sp>
      <p:sp>
        <p:nvSpPr>
          <p:cNvPr id="18" name="Picture Placeholder 3">
            <a:extLst>
              <a:ext uri="{FF2B5EF4-FFF2-40B4-BE49-F238E27FC236}">
                <a16:creationId xmlns:a16="http://schemas.microsoft.com/office/drawing/2014/main" id="{33BE1813-D5B5-4415-BB63-F6AD5397276E}"/>
              </a:ext>
            </a:extLst>
          </p:cNvPr>
          <p:cNvSpPr>
            <a:spLocks noGrp="1"/>
          </p:cNvSpPr>
          <p:nvPr>
            <p:ph type="pic" sz="quarter" idx="30"/>
          </p:nvPr>
        </p:nvSpPr>
        <p:spPr>
          <a:xfrm>
            <a:off x="8688288" y="1436992"/>
            <a:ext cx="1920000" cy="1920000"/>
          </a:xfrm>
          <a:prstGeom prst="ellipse">
            <a:avLst/>
          </a:prstGeom>
        </p:spPr>
        <p:txBody>
          <a:bodyPr/>
          <a:lstStyle>
            <a:lvl1pPr marL="0" indent="0" algn="ctr">
              <a:buNone/>
              <a:defRPr sz="1333">
                <a:solidFill>
                  <a:srgbClr val="2167AE"/>
                </a:solidFill>
                <a:latin typeface="+mn-lt"/>
                <a:cs typeface="Arial" panose="020B0604020202020204" pitchFamily="34" charset="0"/>
              </a:defRPr>
            </a:lvl1pPr>
          </a:lstStyle>
          <a:p>
            <a:r>
              <a:rPr lang="en-US"/>
              <a:t>Click icon to add picture</a:t>
            </a:r>
            <a:endParaRPr lang="en-GB" dirty="0"/>
          </a:p>
        </p:txBody>
      </p:sp>
      <p:sp>
        <p:nvSpPr>
          <p:cNvPr id="20" name="Title 1">
            <a:extLst>
              <a:ext uri="{FF2B5EF4-FFF2-40B4-BE49-F238E27FC236}">
                <a16:creationId xmlns:a16="http://schemas.microsoft.com/office/drawing/2014/main" id="{6E310D89-47FE-194B-8632-078ED6BD782F}"/>
              </a:ext>
            </a:extLst>
          </p:cNvPr>
          <p:cNvSpPr>
            <a:spLocks noGrp="1"/>
          </p:cNvSpPr>
          <p:nvPr>
            <p:ph type="title"/>
          </p:nvPr>
        </p:nvSpPr>
        <p:spPr>
          <a:xfrm>
            <a:off x="252659" y="260268"/>
            <a:ext cx="9586415" cy="332399"/>
          </a:xfrm>
        </p:spPr>
        <p:txBody>
          <a:bodyPr>
            <a:spAutoFit/>
          </a:bodyPr>
          <a:lstStyle>
            <a:lvl1pPr>
              <a:defRPr>
                <a:latin typeface="+mj-lt"/>
                <a:cs typeface="Arial" panose="020B0604020202020204" pitchFamily="34" charset="0"/>
              </a:defRPr>
            </a:lvl1pPr>
          </a:lstStyle>
          <a:p>
            <a:r>
              <a:rPr lang="en-US"/>
              <a:t>Click to edit Master title style</a:t>
            </a:r>
            <a:endParaRPr lang="en-US" dirty="0"/>
          </a:p>
        </p:txBody>
      </p:sp>
      <p:sp>
        <p:nvSpPr>
          <p:cNvPr id="21" name="Subtitle 2">
            <a:extLst>
              <a:ext uri="{FF2B5EF4-FFF2-40B4-BE49-F238E27FC236}">
                <a16:creationId xmlns:a16="http://schemas.microsoft.com/office/drawing/2014/main" id="{C3A0D7BD-03D2-854B-B4D1-F90AD6E503C9}"/>
              </a:ext>
            </a:extLst>
          </p:cNvPr>
          <p:cNvSpPr>
            <a:spLocks noGrp="1"/>
          </p:cNvSpPr>
          <p:nvPr>
            <p:ph type="subTitle" idx="13"/>
          </p:nvPr>
        </p:nvSpPr>
        <p:spPr>
          <a:xfrm>
            <a:off x="252658" y="610597"/>
            <a:ext cx="95864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mn-lt"/>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22" name="Group 4">
            <a:extLst>
              <a:ext uri="{FF2B5EF4-FFF2-40B4-BE49-F238E27FC236}">
                <a16:creationId xmlns:a16="http://schemas.microsoft.com/office/drawing/2014/main" id="{120CBD0B-068A-4C9D-A5D9-CC3C32A54D71}"/>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E104E6B1-C1DC-467A-BB1D-FF9D3EC1AC9B}"/>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4" name="Freeform 5">
              <a:extLst>
                <a:ext uri="{FF2B5EF4-FFF2-40B4-BE49-F238E27FC236}">
                  <a16:creationId xmlns:a16="http://schemas.microsoft.com/office/drawing/2014/main" id="{D2DB3497-EF73-45DC-A6F1-AD7FD36C2A42}"/>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5" name="Freeform 6">
              <a:extLst>
                <a:ext uri="{FF2B5EF4-FFF2-40B4-BE49-F238E27FC236}">
                  <a16:creationId xmlns:a16="http://schemas.microsoft.com/office/drawing/2014/main" id="{5691E393-78CA-4B9E-9494-DA83F7CB10D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6" name="Freeform 7">
              <a:extLst>
                <a:ext uri="{FF2B5EF4-FFF2-40B4-BE49-F238E27FC236}">
                  <a16:creationId xmlns:a16="http://schemas.microsoft.com/office/drawing/2014/main" id="{C65EB71A-6536-4B43-9DB4-67DC4EE291B6}"/>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7" name="Freeform 8">
              <a:extLst>
                <a:ext uri="{FF2B5EF4-FFF2-40B4-BE49-F238E27FC236}">
                  <a16:creationId xmlns:a16="http://schemas.microsoft.com/office/drawing/2014/main" id="{6BBC35C7-7D0A-47E2-B2C4-06C54454704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8" name="Freeform 9">
              <a:extLst>
                <a:ext uri="{FF2B5EF4-FFF2-40B4-BE49-F238E27FC236}">
                  <a16:creationId xmlns:a16="http://schemas.microsoft.com/office/drawing/2014/main" id="{A584396E-C3BB-4279-AED5-86C460BF26E5}"/>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9" name="Freeform 10">
              <a:extLst>
                <a:ext uri="{FF2B5EF4-FFF2-40B4-BE49-F238E27FC236}">
                  <a16:creationId xmlns:a16="http://schemas.microsoft.com/office/drawing/2014/main" id="{5F2F9B40-5A8A-438C-941A-F5B69038E2ED}"/>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0" name="Freeform 11">
              <a:extLst>
                <a:ext uri="{FF2B5EF4-FFF2-40B4-BE49-F238E27FC236}">
                  <a16:creationId xmlns:a16="http://schemas.microsoft.com/office/drawing/2014/main" id="{BBE2A4D2-785C-41E1-80BD-11621F799382}"/>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1" name="Freeform 12">
              <a:extLst>
                <a:ext uri="{FF2B5EF4-FFF2-40B4-BE49-F238E27FC236}">
                  <a16:creationId xmlns:a16="http://schemas.microsoft.com/office/drawing/2014/main" id="{84875BC3-7911-4AAB-A751-3F6F3DA3F90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2" name="Freeform 13">
              <a:extLst>
                <a:ext uri="{FF2B5EF4-FFF2-40B4-BE49-F238E27FC236}">
                  <a16:creationId xmlns:a16="http://schemas.microsoft.com/office/drawing/2014/main" id="{93909FC0-F49E-485A-A2A8-CCDB496B6B96}"/>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
        <p:nvSpPr>
          <p:cNvPr id="33" name="Slide Number Placeholder 5">
            <a:extLst>
              <a:ext uri="{FF2B5EF4-FFF2-40B4-BE49-F238E27FC236}">
                <a16:creationId xmlns:a16="http://schemas.microsoft.com/office/drawing/2014/main" id="{714EC8C7-A133-478F-BF8B-66FEF67BC793}"/>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dirty="0"/>
          </a:p>
        </p:txBody>
      </p:sp>
      <p:sp>
        <p:nvSpPr>
          <p:cNvPr id="35" name="Footer Placeholder 3">
            <a:extLst>
              <a:ext uri="{FF2B5EF4-FFF2-40B4-BE49-F238E27FC236}">
                <a16:creationId xmlns:a16="http://schemas.microsoft.com/office/drawing/2014/main" id="{E5C41A63-DFB8-45B3-BA91-86A5B9928FC9}"/>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dirty="0"/>
          </a:p>
        </p:txBody>
      </p:sp>
    </p:spTree>
    <p:extLst>
      <p:ext uri="{BB962C8B-B14F-4D97-AF65-F5344CB8AC3E}">
        <p14:creationId xmlns:p14="http://schemas.microsoft.com/office/powerpoint/2010/main" val="10721131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V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0660FE9-7058-445A-A87D-587C9395E97C}"/>
              </a:ext>
            </a:extLst>
          </p:cNvPr>
          <p:cNvSpPr/>
          <p:nvPr userDrawn="1"/>
        </p:nvSpPr>
        <p:spPr>
          <a:xfrm>
            <a:off x="8234008" y="0"/>
            <a:ext cx="3960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US" sz="1000" dirty="0">
              <a:latin typeface="+mn-lt"/>
              <a:cs typeface="Arial" panose="020B0604020202020204" pitchFamily="34" charset="0"/>
            </a:endParaRPr>
          </a:p>
        </p:txBody>
      </p:sp>
      <p:sp>
        <p:nvSpPr>
          <p:cNvPr id="18" name="Picture Placeholder 3">
            <a:extLst>
              <a:ext uri="{FF2B5EF4-FFF2-40B4-BE49-F238E27FC236}">
                <a16:creationId xmlns:a16="http://schemas.microsoft.com/office/drawing/2014/main" id="{33BE1813-D5B5-4415-BB63-F6AD5397276E}"/>
              </a:ext>
            </a:extLst>
          </p:cNvPr>
          <p:cNvSpPr>
            <a:spLocks noGrp="1"/>
          </p:cNvSpPr>
          <p:nvPr>
            <p:ph type="pic" sz="quarter" idx="30"/>
          </p:nvPr>
        </p:nvSpPr>
        <p:spPr>
          <a:xfrm>
            <a:off x="9413053" y="1509000"/>
            <a:ext cx="1920000" cy="1920000"/>
          </a:xfrm>
          <a:prstGeom prst="ellipse">
            <a:avLst/>
          </a:prstGeom>
        </p:spPr>
        <p:txBody>
          <a:bodyPr/>
          <a:lstStyle>
            <a:lvl1pPr marL="0" indent="0" algn="ctr">
              <a:buNone/>
              <a:defRPr sz="1333">
                <a:solidFill>
                  <a:srgbClr val="2167AE"/>
                </a:solidFill>
                <a:latin typeface="+mn-lt"/>
                <a:cs typeface="Arial" panose="020B0604020202020204" pitchFamily="34" charset="0"/>
              </a:defRPr>
            </a:lvl1pPr>
          </a:lstStyle>
          <a:p>
            <a:r>
              <a:rPr lang="en-US"/>
              <a:t>Click icon to add picture</a:t>
            </a:r>
            <a:endParaRPr lang="en-GB" dirty="0"/>
          </a:p>
        </p:txBody>
      </p:sp>
      <p:sp>
        <p:nvSpPr>
          <p:cNvPr id="20" name="Title 1">
            <a:extLst>
              <a:ext uri="{FF2B5EF4-FFF2-40B4-BE49-F238E27FC236}">
                <a16:creationId xmlns:a16="http://schemas.microsoft.com/office/drawing/2014/main" id="{6E310D89-47FE-194B-8632-078ED6BD782F}"/>
              </a:ext>
            </a:extLst>
          </p:cNvPr>
          <p:cNvSpPr>
            <a:spLocks noGrp="1"/>
          </p:cNvSpPr>
          <p:nvPr>
            <p:ph type="title"/>
          </p:nvPr>
        </p:nvSpPr>
        <p:spPr>
          <a:xfrm>
            <a:off x="252659" y="260268"/>
            <a:ext cx="7621515" cy="332399"/>
          </a:xfrm>
        </p:spPr>
        <p:txBody>
          <a:bodyPr wrap="square">
            <a:spAutoFit/>
          </a:bodyPr>
          <a:lstStyle>
            <a:lvl1pPr>
              <a:defRPr>
                <a:latin typeface="+mj-lt"/>
                <a:cs typeface="Arial" panose="020B0604020202020204" pitchFamily="34" charset="0"/>
              </a:defRPr>
            </a:lvl1pPr>
          </a:lstStyle>
          <a:p>
            <a:r>
              <a:rPr lang="en-US"/>
              <a:t>Click to edit Master title style</a:t>
            </a:r>
            <a:endParaRPr lang="en-US" dirty="0"/>
          </a:p>
        </p:txBody>
      </p:sp>
      <p:sp>
        <p:nvSpPr>
          <p:cNvPr id="21" name="Subtitle 2">
            <a:extLst>
              <a:ext uri="{FF2B5EF4-FFF2-40B4-BE49-F238E27FC236}">
                <a16:creationId xmlns:a16="http://schemas.microsoft.com/office/drawing/2014/main" id="{C3A0D7BD-03D2-854B-B4D1-F90AD6E503C9}"/>
              </a:ext>
            </a:extLst>
          </p:cNvPr>
          <p:cNvSpPr>
            <a:spLocks noGrp="1"/>
          </p:cNvSpPr>
          <p:nvPr>
            <p:ph type="subTitle" idx="13"/>
          </p:nvPr>
        </p:nvSpPr>
        <p:spPr>
          <a:xfrm>
            <a:off x="252658" y="610597"/>
            <a:ext cx="7621515"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mn-lt"/>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dirty="0"/>
          </a:p>
        </p:txBody>
      </p:sp>
      <p:grpSp>
        <p:nvGrpSpPr>
          <p:cNvPr id="22" name="Group 4">
            <a:extLst>
              <a:ext uri="{FF2B5EF4-FFF2-40B4-BE49-F238E27FC236}">
                <a16:creationId xmlns:a16="http://schemas.microsoft.com/office/drawing/2014/main" id="{120CBD0B-068A-4C9D-A5D9-CC3C32A54D71}"/>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E104E6B1-C1DC-467A-BB1D-FF9D3EC1AC9B}"/>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4" name="Freeform 5">
              <a:extLst>
                <a:ext uri="{FF2B5EF4-FFF2-40B4-BE49-F238E27FC236}">
                  <a16:creationId xmlns:a16="http://schemas.microsoft.com/office/drawing/2014/main" id="{D2DB3497-EF73-45DC-A6F1-AD7FD36C2A42}"/>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5" name="Freeform 6">
              <a:extLst>
                <a:ext uri="{FF2B5EF4-FFF2-40B4-BE49-F238E27FC236}">
                  <a16:creationId xmlns:a16="http://schemas.microsoft.com/office/drawing/2014/main" id="{5691E393-78CA-4B9E-9494-DA83F7CB10D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6" name="Freeform 7">
              <a:extLst>
                <a:ext uri="{FF2B5EF4-FFF2-40B4-BE49-F238E27FC236}">
                  <a16:creationId xmlns:a16="http://schemas.microsoft.com/office/drawing/2014/main" id="{C65EB71A-6536-4B43-9DB4-67DC4EE291B6}"/>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7" name="Freeform 8">
              <a:extLst>
                <a:ext uri="{FF2B5EF4-FFF2-40B4-BE49-F238E27FC236}">
                  <a16:creationId xmlns:a16="http://schemas.microsoft.com/office/drawing/2014/main" id="{6BBC35C7-7D0A-47E2-B2C4-06C54454704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8" name="Freeform 9">
              <a:extLst>
                <a:ext uri="{FF2B5EF4-FFF2-40B4-BE49-F238E27FC236}">
                  <a16:creationId xmlns:a16="http://schemas.microsoft.com/office/drawing/2014/main" id="{A584396E-C3BB-4279-AED5-86C460BF26E5}"/>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9" name="Freeform 10">
              <a:extLst>
                <a:ext uri="{FF2B5EF4-FFF2-40B4-BE49-F238E27FC236}">
                  <a16:creationId xmlns:a16="http://schemas.microsoft.com/office/drawing/2014/main" id="{5F2F9B40-5A8A-438C-941A-F5B69038E2ED}"/>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0" name="Freeform 11">
              <a:extLst>
                <a:ext uri="{FF2B5EF4-FFF2-40B4-BE49-F238E27FC236}">
                  <a16:creationId xmlns:a16="http://schemas.microsoft.com/office/drawing/2014/main" id="{BBE2A4D2-785C-41E1-80BD-11621F799382}"/>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1" name="Freeform 12">
              <a:extLst>
                <a:ext uri="{FF2B5EF4-FFF2-40B4-BE49-F238E27FC236}">
                  <a16:creationId xmlns:a16="http://schemas.microsoft.com/office/drawing/2014/main" id="{84875BC3-7911-4AAB-A751-3F6F3DA3F90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2" name="Freeform 13">
              <a:extLst>
                <a:ext uri="{FF2B5EF4-FFF2-40B4-BE49-F238E27FC236}">
                  <a16:creationId xmlns:a16="http://schemas.microsoft.com/office/drawing/2014/main" id="{93909FC0-F49E-485A-A2A8-CCDB496B6B96}"/>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
        <p:nvSpPr>
          <p:cNvPr id="33" name="Content Placeholder 2">
            <a:extLst>
              <a:ext uri="{FF2B5EF4-FFF2-40B4-BE49-F238E27FC236}">
                <a16:creationId xmlns:a16="http://schemas.microsoft.com/office/drawing/2014/main" id="{22F76E53-ED3E-4712-828A-462700FD54D1}"/>
              </a:ext>
            </a:extLst>
          </p:cNvPr>
          <p:cNvSpPr>
            <a:spLocks noGrp="1"/>
          </p:cNvSpPr>
          <p:nvPr>
            <p:ph idx="1"/>
          </p:nvPr>
        </p:nvSpPr>
        <p:spPr>
          <a:xfrm>
            <a:off x="250824" y="1206178"/>
            <a:ext cx="7621515" cy="5040145"/>
          </a:xfrm>
        </p:spPr>
        <p:txBody>
          <a:bodyPr lIns="72000" tIns="72000" rIns="72000" bIns="72000"/>
          <a:lstStyle>
            <a:lvl1pPr>
              <a:defRPr sz="1800">
                <a:latin typeface="+mn-lt"/>
                <a:cs typeface="Arial" panose="020B0604020202020204" pitchFamily="34" charset="0"/>
              </a:defRPr>
            </a:lvl1pPr>
            <a:lvl2pPr>
              <a:defRPr sz="1600">
                <a:latin typeface="+mn-lt"/>
                <a:cs typeface="Arial" panose="020B0604020202020204" pitchFamily="34" charset="0"/>
              </a:defRPr>
            </a:lvl2pPr>
            <a:lvl3pPr>
              <a:defRPr sz="1400">
                <a:latin typeface="+mn-lt"/>
                <a:cs typeface="Arial" panose="020B0604020202020204" pitchFamily="34" charset="0"/>
              </a:defRPr>
            </a:lvl3pPr>
            <a:lvl4pPr>
              <a:defRPr sz="1200">
                <a:latin typeface="+mn-lt"/>
                <a:cs typeface="Arial" panose="020B0604020202020204" pitchFamily="34" charset="0"/>
              </a:defRPr>
            </a:lvl4pPr>
            <a:lvl5pPr>
              <a:defRPr sz="1200">
                <a:latin typeface="+mn-lt"/>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4" name="Slide Number Placeholder 5">
            <a:extLst>
              <a:ext uri="{FF2B5EF4-FFF2-40B4-BE49-F238E27FC236}">
                <a16:creationId xmlns:a16="http://schemas.microsoft.com/office/drawing/2014/main" id="{3E83A98D-348B-40D1-B8DE-954D062DE5ED}"/>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dirty="0"/>
          </a:p>
        </p:txBody>
      </p:sp>
      <p:sp>
        <p:nvSpPr>
          <p:cNvPr id="35" name="TextBox 34">
            <a:extLst>
              <a:ext uri="{FF2B5EF4-FFF2-40B4-BE49-F238E27FC236}">
                <a16:creationId xmlns:a16="http://schemas.microsoft.com/office/drawing/2014/main" id="{20454A9A-E833-4775-8C2D-33EB42BCE6B5}"/>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dirty="0">
                <a:latin typeface="+mn-lt"/>
                <a:cs typeface="Arial" panose="020B0604020202020204" pitchFamily="34" charset="0"/>
              </a:rPr>
              <a:t>© Zurich</a:t>
            </a:r>
          </a:p>
        </p:txBody>
      </p:sp>
      <p:sp>
        <p:nvSpPr>
          <p:cNvPr id="36" name="Footer Placeholder 3">
            <a:extLst>
              <a:ext uri="{FF2B5EF4-FFF2-40B4-BE49-F238E27FC236}">
                <a16:creationId xmlns:a16="http://schemas.microsoft.com/office/drawing/2014/main" id="{D4697806-E525-43F1-B233-E030C6B5FB9F}"/>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dirty="0"/>
          </a:p>
        </p:txBody>
      </p:sp>
    </p:spTree>
    <p:extLst>
      <p:ext uri="{BB962C8B-B14F-4D97-AF65-F5344CB8AC3E}">
        <p14:creationId xmlns:p14="http://schemas.microsoft.com/office/powerpoint/2010/main" val="7060762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9979B0B5-DCB0-844D-8724-1DB31C8A8C0B}"/>
              </a:ext>
            </a:extLst>
          </p:cNvPr>
          <p:cNvSpPr>
            <a:spLocks noGrp="1"/>
          </p:cNvSpPr>
          <p:nvPr>
            <p:ph type="title"/>
          </p:nvPr>
        </p:nvSpPr>
        <p:spPr>
          <a:xfrm>
            <a:off x="252659" y="260268"/>
            <a:ext cx="9586415" cy="332399"/>
          </a:xfrm>
        </p:spPr>
        <p:txBody>
          <a:bodyPr>
            <a:spAutoFit/>
          </a:bodyPr>
          <a:lstStyle>
            <a:lvl1pPr>
              <a:defRPr>
                <a:latin typeface="+mj-lt"/>
                <a:cs typeface="Arial" panose="020B0604020202020204" pitchFamily="34" charset="0"/>
              </a:defRPr>
            </a:lvl1pPr>
          </a:lstStyle>
          <a:p>
            <a:r>
              <a:rPr lang="en-US"/>
              <a:t>Click to edit Master title style</a:t>
            </a:r>
            <a:endParaRPr lang="en-US" dirty="0"/>
          </a:p>
        </p:txBody>
      </p:sp>
      <p:grpSp>
        <p:nvGrpSpPr>
          <p:cNvPr id="17" name="Group 4">
            <a:extLst>
              <a:ext uri="{FF2B5EF4-FFF2-40B4-BE49-F238E27FC236}">
                <a16:creationId xmlns:a16="http://schemas.microsoft.com/office/drawing/2014/main" id="{05FD581A-C4C2-4FC2-BB96-F96F5D58CC05}"/>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18" name="AutoShape 3">
              <a:extLst>
                <a:ext uri="{FF2B5EF4-FFF2-40B4-BE49-F238E27FC236}">
                  <a16:creationId xmlns:a16="http://schemas.microsoft.com/office/drawing/2014/main" id="{37210F69-430F-440B-A140-87F4AB11235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19" name="Freeform 5">
              <a:extLst>
                <a:ext uri="{FF2B5EF4-FFF2-40B4-BE49-F238E27FC236}">
                  <a16:creationId xmlns:a16="http://schemas.microsoft.com/office/drawing/2014/main" id="{0525E2D6-2AD0-42BA-8689-829D2EEF2854}"/>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0" name="Freeform 6">
              <a:extLst>
                <a:ext uri="{FF2B5EF4-FFF2-40B4-BE49-F238E27FC236}">
                  <a16:creationId xmlns:a16="http://schemas.microsoft.com/office/drawing/2014/main" id="{66639B02-12FD-4D91-A48C-62500E5E310B}"/>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1" name="Freeform 7">
              <a:extLst>
                <a:ext uri="{FF2B5EF4-FFF2-40B4-BE49-F238E27FC236}">
                  <a16:creationId xmlns:a16="http://schemas.microsoft.com/office/drawing/2014/main" id="{4974666D-0662-49E1-AD05-0F75E9CDE5CC}"/>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2" name="Freeform 8">
              <a:extLst>
                <a:ext uri="{FF2B5EF4-FFF2-40B4-BE49-F238E27FC236}">
                  <a16:creationId xmlns:a16="http://schemas.microsoft.com/office/drawing/2014/main" id="{AACF3C74-3E37-49FF-8A5C-499C94775A22}"/>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3" name="Freeform 9">
              <a:extLst>
                <a:ext uri="{FF2B5EF4-FFF2-40B4-BE49-F238E27FC236}">
                  <a16:creationId xmlns:a16="http://schemas.microsoft.com/office/drawing/2014/main" id="{8F61EB5B-16E9-4E81-930C-CC3AF4AE8004}"/>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4" name="Freeform 10">
              <a:extLst>
                <a:ext uri="{FF2B5EF4-FFF2-40B4-BE49-F238E27FC236}">
                  <a16:creationId xmlns:a16="http://schemas.microsoft.com/office/drawing/2014/main" id="{3F11AFA1-B24F-4137-ADBD-BC99C549B761}"/>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5" name="Freeform 11">
              <a:extLst>
                <a:ext uri="{FF2B5EF4-FFF2-40B4-BE49-F238E27FC236}">
                  <a16:creationId xmlns:a16="http://schemas.microsoft.com/office/drawing/2014/main" id="{D974EA69-2A4E-481A-8DD8-9C9FD2156EB1}"/>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6" name="Freeform 12">
              <a:extLst>
                <a:ext uri="{FF2B5EF4-FFF2-40B4-BE49-F238E27FC236}">
                  <a16:creationId xmlns:a16="http://schemas.microsoft.com/office/drawing/2014/main" id="{28C940DE-D324-4410-80C5-9BC2A365D934}"/>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7" name="Freeform 13">
              <a:extLst>
                <a:ext uri="{FF2B5EF4-FFF2-40B4-BE49-F238E27FC236}">
                  <a16:creationId xmlns:a16="http://schemas.microsoft.com/office/drawing/2014/main" id="{F399AED9-15E5-4439-853F-533F93806D33}"/>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
        <p:nvSpPr>
          <p:cNvPr id="28" name="Slide Number Placeholder 5">
            <a:extLst>
              <a:ext uri="{FF2B5EF4-FFF2-40B4-BE49-F238E27FC236}">
                <a16:creationId xmlns:a16="http://schemas.microsoft.com/office/drawing/2014/main" id="{54613BA4-3F37-477A-9F83-816FFC375697}"/>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dirty="0"/>
          </a:p>
        </p:txBody>
      </p:sp>
      <p:sp>
        <p:nvSpPr>
          <p:cNvPr id="30" name="Footer Placeholder 3">
            <a:extLst>
              <a:ext uri="{FF2B5EF4-FFF2-40B4-BE49-F238E27FC236}">
                <a16:creationId xmlns:a16="http://schemas.microsoft.com/office/drawing/2014/main" id="{3866945B-F4D3-4972-8A47-C02C9E2AC957}"/>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dirty="0"/>
          </a:p>
        </p:txBody>
      </p:sp>
    </p:spTree>
    <p:extLst>
      <p:ext uri="{BB962C8B-B14F-4D97-AF65-F5344CB8AC3E}">
        <p14:creationId xmlns:p14="http://schemas.microsoft.com/office/powerpoint/2010/main" val="124674128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Only, no Logo">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9979B0B5-DCB0-844D-8724-1DB31C8A8C0B}"/>
              </a:ext>
            </a:extLst>
          </p:cNvPr>
          <p:cNvSpPr>
            <a:spLocks noGrp="1"/>
          </p:cNvSpPr>
          <p:nvPr>
            <p:ph type="title"/>
          </p:nvPr>
        </p:nvSpPr>
        <p:spPr>
          <a:xfrm>
            <a:off x="252659" y="260268"/>
            <a:ext cx="9586415" cy="332399"/>
          </a:xfrm>
        </p:spPr>
        <p:txBody>
          <a:bodyPr>
            <a:spAutoFit/>
          </a:bodyPr>
          <a:lstStyle>
            <a:lvl1pPr>
              <a:defRPr>
                <a:latin typeface="+mj-lt"/>
              </a:defRPr>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6E1B8922-F046-4949-89A1-82828F430E98}"/>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defRPr>
            </a:lvl1pPr>
          </a:lstStyle>
          <a:p>
            <a:fld id="{FA58F0B4-6BC7-4BFB-804F-EE9B892902C7}" type="slidenum">
              <a:rPr lang="en-US" smtClean="0"/>
              <a:pPr/>
              <a:t>‹#›</a:t>
            </a:fld>
            <a:endParaRPr lang="en-US" dirty="0"/>
          </a:p>
        </p:txBody>
      </p:sp>
      <p:sp>
        <p:nvSpPr>
          <p:cNvPr id="8" name="Footer Placeholder 3">
            <a:extLst>
              <a:ext uri="{FF2B5EF4-FFF2-40B4-BE49-F238E27FC236}">
                <a16:creationId xmlns:a16="http://schemas.microsoft.com/office/drawing/2014/main" id="{A51A83C0-E586-4207-B521-E42A4141A04B}"/>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defRPr>
            </a:lvl1pPr>
          </a:lstStyle>
          <a:p>
            <a:endParaRPr lang="en-US" dirty="0"/>
          </a:p>
        </p:txBody>
      </p:sp>
    </p:spTree>
    <p:extLst>
      <p:ext uri="{BB962C8B-B14F-4D97-AF65-F5344CB8AC3E}">
        <p14:creationId xmlns:p14="http://schemas.microsoft.com/office/powerpoint/2010/main" val="18786557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ection Image">
    <p:bg>
      <p:bgPr>
        <a:solidFill>
          <a:schemeClr val="bg1"/>
        </a:solidFill>
        <a:effectLst/>
      </p:bgPr>
    </p:bg>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E1605E3C-D76A-4678-9277-BF9E20857561}"/>
              </a:ext>
            </a:extLst>
          </p:cNvPr>
          <p:cNvSpPr>
            <a:spLocks noGrp="1" noChangeAspect="1"/>
          </p:cNvSpPr>
          <p:nvPr>
            <p:ph type="pic" sz="quarter" idx="13"/>
          </p:nvPr>
        </p:nvSpPr>
        <p:spPr>
          <a:xfrm>
            <a:off x="7248128" y="1442037"/>
            <a:ext cx="4320000" cy="4320000"/>
          </a:xfrm>
          <a:prstGeom prst="ellipse">
            <a:avLst/>
          </a:prstGeom>
        </p:spPr>
        <p:txBody>
          <a:bodyPr/>
          <a:lstStyle>
            <a:lvl1pPr algn="ctr">
              <a:buNone/>
              <a:defRPr b="0" i="0">
                <a:solidFill>
                  <a:srgbClr val="1C67AF"/>
                </a:solidFill>
                <a:latin typeface="+mn-lt"/>
                <a:cs typeface="Arial" panose="020B0604020202020204" pitchFamily="34" charset="0"/>
              </a:defRPr>
            </a:lvl1pPr>
          </a:lstStyle>
          <a:p>
            <a:r>
              <a:rPr lang="en-US" noProof="0"/>
              <a:t>Click icon to add picture</a:t>
            </a:r>
            <a:endParaRPr lang="en-US" noProof="0" dirty="0"/>
          </a:p>
        </p:txBody>
      </p:sp>
      <p:grpSp>
        <p:nvGrpSpPr>
          <p:cNvPr id="17" name="Group 4">
            <a:extLst>
              <a:ext uri="{FF2B5EF4-FFF2-40B4-BE49-F238E27FC236}">
                <a16:creationId xmlns:a16="http://schemas.microsoft.com/office/drawing/2014/main" id="{05B1BF2D-95ED-4B5E-A600-448435A538E1}"/>
              </a:ext>
            </a:extLst>
          </p:cNvPr>
          <p:cNvGrpSpPr>
            <a:grpSpLocks noChangeAspect="1"/>
          </p:cNvGrpSpPr>
          <p:nvPr userDrawn="1"/>
        </p:nvGrpSpPr>
        <p:grpSpPr bwMode="auto">
          <a:xfrm>
            <a:off x="91989" y="158751"/>
            <a:ext cx="1773767" cy="683683"/>
            <a:chOff x="79" y="75"/>
            <a:chExt cx="838" cy="323"/>
          </a:xfrm>
          <a:solidFill>
            <a:schemeClr val="accent1"/>
          </a:solidFill>
        </p:grpSpPr>
        <p:sp>
          <p:nvSpPr>
            <p:cNvPr id="18" name="AutoShape 3">
              <a:extLst>
                <a:ext uri="{FF2B5EF4-FFF2-40B4-BE49-F238E27FC236}">
                  <a16:creationId xmlns:a16="http://schemas.microsoft.com/office/drawing/2014/main" id="{61978BD2-C14E-4CFE-993E-343384B567C5}"/>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19" name="Freeform 5">
              <a:extLst>
                <a:ext uri="{FF2B5EF4-FFF2-40B4-BE49-F238E27FC236}">
                  <a16:creationId xmlns:a16="http://schemas.microsoft.com/office/drawing/2014/main" id="{99494830-030A-4795-A5CF-E0AD53A1DE10}"/>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3" name="Freeform 6">
              <a:extLst>
                <a:ext uri="{FF2B5EF4-FFF2-40B4-BE49-F238E27FC236}">
                  <a16:creationId xmlns:a16="http://schemas.microsoft.com/office/drawing/2014/main" id="{AFD6C351-0AEC-4718-B212-E56D67B8DD7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4" name="Freeform 7">
              <a:extLst>
                <a:ext uri="{FF2B5EF4-FFF2-40B4-BE49-F238E27FC236}">
                  <a16:creationId xmlns:a16="http://schemas.microsoft.com/office/drawing/2014/main" id="{56568706-5A7A-49F9-8069-77AFE558A19D}"/>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5" name="Freeform 8">
              <a:extLst>
                <a:ext uri="{FF2B5EF4-FFF2-40B4-BE49-F238E27FC236}">
                  <a16:creationId xmlns:a16="http://schemas.microsoft.com/office/drawing/2014/main" id="{22BAD130-06B7-4B98-A7FA-9C49C61A481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6" name="Freeform 9">
              <a:extLst>
                <a:ext uri="{FF2B5EF4-FFF2-40B4-BE49-F238E27FC236}">
                  <a16:creationId xmlns:a16="http://schemas.microsoft.com/office/drawing/2014/main" id="{B2C92086-E8E6-45CA-9506-D04030249072}"/>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7" name="Freeform 10">
              <a:extLst>
                <a:ext uri="{FF2B5EF4-FFF2-40B4-BE49-F238E27FC236}">
                  <a16:creationId xmlns:a16="http://schemas.microsoft.com/office/drawing/2014/main" id="{FE1CCEE6-F726-450D-ABC0-E20EBB9E50B1}"/>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8" name="Freeform 11">
              <a:extLst>
                <a:ext uri="{FF2B5EF4-FFF2-40B4-BE49-F238E27FC236}">
                  <a16:creationId xmlns:a16="http://schemas.microsoft.com/office/drawing/2014/main" id="{8D864EA5-0584-4248-9E81-C942B0F5C06B}"/>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9" name="Freeform 12">
              <a:extLst>
                <a:ext uri="{FF2B5EF4-FFF2-40B4-BE49-F238E27FC236}">
                  <a16:creationId xmlns:a16="http://schemas.microsoft.com/office/drawing/2014/main" id="{CE6647F2-C75A-4525-AFA2-ABC0D791EB37}"/>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40" name="Freeform 13">
              <a:extLst>
                <a:ext uri="{FF2B5EF4-FFF2-40B4-BE49-F238E27FC236}">
                  <a16:creationId xmlns:a16="http://schemas.microsoft.com/office/drawing/2014/main" id="{F26DFF8E-E308-4585-9B92-AEE54D629F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
        <p:nvSpPr>
          <p:cNvPr id="22" name="Slide Number Placeholder 5">
            <a:extLst>
              <a:ext uri="{FF2B5EF4-FFF2-40B4-BE49-F238E27FC236}">
                <a16:creationId xmlns:a16="http://schemas.microsoft.com/office/drawing/2014/main" id="{A6366AC5-1BE2-4E7D-B883-89CAF96B327D}"/>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dirty="0"/>
          </a:p>
        </p:txBody>
      </p:sp>
      <p:sp>
        <p:nvSpPr>
          <p:cNvPr id="23" name="Title 1">
            <a:extLst>
              <a:ext uri="{FF2B5EF4-FFF2-40B4-BE49-F238E27FC236}">
                <a16:creationId xmlns:a16="http://schemas.microsoft.com/office/drawing/2014/main" id="{FC885360-8473-4699-801C-9B04E3D233C8}"/>
              </a:ext>
            </a:extLst>
          </p:cNvPr>
          <p:cNvSpPr>
            <a:spLocks noGrp="1"/>
          </p:cNvSpPr>
          <p:nvPr>
            <p:ph type="ctrTitle"/>
          </p:nvPr>
        </p:nvSpPr>
        <p:spPr>
          <a:xfrm>
            <a:off x="250825" y="2490259"/>
            <a:ext cx="6722148" cy="2242079"/>
          </a:xfrm>
        </p:spPr>
        <p:txBody>
          <a:bodyPr anchor="b">
            <a:noAutofit/>
          </a:bodyPr>
          <a:lstStyle>
            <a:lvl1pPr algn="l">
              <a:defRPr sz="3600">
                <a:solidFill>
                  <a:schemeClr val="accent1"/>
                </a:solidFill>
                <a:latin typeface="+mj-lt"/>
                <a:cs typeface="Arial" panose="020B0604020202020204" pitchFamily="34" charset="0"/>
              </a:defRPr>
            </a:lvl1pPr>
          </a:lstStyle>
          <a:p>
            <a:r>
              <a:rPr lang="en-US"/>
              <a:t>Click to edit Master title style</a:t>
            </a:r>
            <a:endParaRPr lang="en-US" dirty="0"/>
          </a:p>
        </p:txBody>
      </p:sp>
      <p:sp>
        <p:nvSpPr>
          <p:cNvPr id="24" name="Subtitle 2">
            <a:extLst>
              <a:ext uri="{FF2B5EF4-FFF2-40B4-BE49-F238E27FC236}">
                <a16:creationId xmlns:a16="http://schemas.microsoft.com/office/drawing/2014/main" id="{A57272B1-D4B7-4B27-9A7A-1EB4697DECEC}"/>
              </a:ext>
            </a:extLst>
          </p:cNvPr>
          <p:cNvSpPr>
            <a:spLocks noGrp="1"/>
          </p:cNvSpPr>
          <p:nvPr>
            <p:ph type="subTitle" idx="14"/>
          </p:nvPr>
        </p:nvSpPr>
        <p:spPr>
          <a:xfrm>
            <a:off x="250825" y="4911725"/>
            <a:ext cx="6719063" cy="1283999"/>
          </a:xfrm>
        </p:spPr>
        <p:txBody>
          <a:bodyPr>
            <a:normAutofit/>
          </a:bodyPr>
          <a:lstStyle>
            <a:lvl1pPr marL="0" indent="0" algn="l">
              <a:buNone/>
              <a:defRPr sz="2000">
                <a:solidFill>
                  <a:schemeClr val="accent1"/>
                </a:solidFill>
                <a:latin typeface="+mn-lt"/>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2392675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p:bg>
      <p:bgPr>
        <a:solidFill>
          <a:schemeClr val="accent6"/>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BACFF7A-0A26-4F0A-A400-3AF20106862B}"/>
              </a:ext>
            </a:extLst>
          </p:cNvPr>
          <p:cNvSpPr>
            <a:spLocks noGrp="1"/>
          </p:cNvSpPr>
          <p:nvPr>
            <p:ph type="ctrTitle"/>
          </p:nvPr>
        </p:nvSpPr>
        <p:spPr>
          <a:xfrm>
            <a:off x="250825" y="2490259"/>
            <a:ext cx="6722148" cy="2242079"/>
          </a:xfrm>
        </p:spPr>
        <p:txBody>
          <a:bodyPr anchor="b">
            <a:noAutofit/>
          </a:bodyPr>
          <a:lstStyle>
            <a:lvl1pPr algn="l">
              <a:defRPr sz="3600">
                <a:solidFill>
                  <a:schemeClr val="accent1"/>
                </a:solidFill>
                <a:latin typeface="+mj-lt"/>
                <a:cs typeface="Arial" panose="020B0604020202020204" pitchFamily="34" charset="0"/>
              </a:defRPr>
            </a:lvl1pPr>
          </a:lstStyle>
          <a:p>
            <a:r>
              <a:rPr lang="en-US"/>
              <a:t>Click to edit Master title style</a:t>
            </a:r>
            <a:endParaRPr lang="en-US" dirty="0"/>
          </a:p>
        </p:txBody>
      </p:sp>
      <p:sp>
        <p:nvSpPr>
          <p:cNvPr id="9" name="Subtitle 2">
            <a:extLst>
              <a:ext uri="{FF2B5EF4-FFF2-40B4-BE49-F238E27FC236}">
                <a16:creationId xmlns:a16="http://schemas.microsoft.com/office/drawing/2014/main" id="{5D52D574-4430-4847-B932-BA1C1DC56322}"/>
              </a:ext>
            </a:extLst>
          </p:cNvPr>
          <p:cNvSpPr>
            <a:spLocks noGrp="1"/>
          </p:cNvSpPr>
          <p:nvPr>
            <p:ph type="subTitle" idx="13"/>
          </p:nvPr>
        </p:nvSpPr>
        <p:spPr>
          <a:xfrm>
            <a:off x="250825" y="4911725"/>
            <a:ext cx="6719063" cy="1283999"/>
          </a:xfrm>
        </p:spPr>
        <p:txBody>
          <a:bodyPr>
            <a:normAutofit/>
          </a:bodyPr>
          <a:lstStyle>
            <a:lvl1pPr marL="0" indent="0" algn="l">
              <a:buNone/>
              <a:defRPr sz="2000">
                <a:solidFill>
                  <a:schemeClr val="accent1"/>
                </a:solidFill>
                <a:latin typeface="+mn-lt"/>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grpSp>
        <p:nvGrpSpPr>
          <p:cNvPr id="17" name="Group 4">
            <a:extLst>
              <a:ext uri="{FF2B5EF4-FFF2-40B4-BE49-F238E27FC236}">
                <a16:creationId xmlns:a16="http://schemas.microsoft.com/office/drawing/2014/main" id="{B13A2A1C-EDF2-4C2D-979F-2FE4587DC1F0}"/>
              </a:ext>
            </a:extLst>
          </p:cNvPr>
          <p:cNvGrpSpPr>
            <a:grpSpLocks noChangeAspect="1"/>
          </p:cNvGrpSpPr>
          <p:nvPr userDrawn="1"/>
        </p:nvGrpSpPr>
        <p:grpSpPr bwMode="auto">
          <a:xfrm>
            <a:off x="91989" y="158751"/>
            <a:ext cx="1773767" cy="683683"/>
            <a:chOff x="79" y="75"/>
            <a:chExt cx="838" cy="323"/>
          </a:xfrm>
          <a:solidFill>
            <a:schemeClr val="accent1"/>
          </a:solidFill>
        </p:grpSpPr>
        <p:sp>
          <p:nvSpPr>
            <p:cNvPr id="29" name="AutoShape 3">
              <a:extLst>
                <a:ext uri="{FF2B5EF4-FFF2-40B4-BE49-F238E27FC236}">
                  <a16:creationId xmlns:a16="http://schemas.microsoft.com/office/drawing/2014/main" id="{20E23B62-3847-4E9B-8B2A-AB11CE571CE0}"/>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0" name="Freeform 5">
              <a:extLst>
                <a:ext uri="{FF2B5EF4-FFF2-40B4-BE49-F238E27FC236}">
                  <a16:creationId xmlns:a16="http://schemas.microsoft.com/office/drawing/2014/main" id="{F974AEE8-9C79-4F9B-81AC-C21FB3BF2DEE}"/>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1" name="Freeform 6">
              <a:extLst>
                <a:ext uri="{FF2B5EF4-FFF2-40B4-BE49-F238E27FC236}">
                  <a16:creationId xmlns:a16="http://schemas.microsoft.com/office/drawing/2014/main" id="{2EF2E2B8-29EA-4458-8EE1-9B13A9226287}"/>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2" name="Freeform 7">
              <a:extLst>
                <a:ext uri="{FF2B5EF4-FFF2-40B4-BE49-F238E27FC236}">
                  <a16:creationId xmlns:a16="http://schemas.microsoft.com/office/drawing/2014/main" id="{FCD5C423-61EC-4EB9-9C91-FA8F7C5310C1}"/>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3" name="Freeform 8">
              <a:extLst>
                <a:ext uri="{FF2B5EF4-FFF2-40B4-BE49-F238E27FC236}">
                  <a16:creationId xmlns:a16="http://schemas.microsoft.com/office/drawing/2014/main" id="{496A2B87-B514-4AB1-A663-49F359EF9F8D}"/>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4" name="Freeform 9">
              <a:extLst>
                <a:ext uri="{FF2B5EF4-FFF2-40B4-BE49-F238E27FC236}">
                  <a16:creationId xmlns:a16="http://schemas.microsoft.com/office/drawing/2014/main" id="{5B91E5E6-4550-4277-98FA-AE1B3122BB24}"/>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5" name="Freeform 10">
              <a:extLst>
                <a:ext uri="{FF2B5EF4-FFF2-40B4-BE49-F238E27FC236}">
                  <a16:creationId xmlns:a16="http://schemas.microsoft.com/office/drawing/2014/main" id="{71928B10-98A5-45DC-AFAA-408EC76852B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6" name="Freeform 11">
              <a:extLst>
                <a:ext uri="{FF2B5EF4-FFF2-40B4-BE49-F238E27FC236}">
                  <a16:creationId xmlns:a16="http://schemas.microsoft.com/office/drawing/2014/main" id="{BF5BE95A-B1EF-4598-9A4B-E23DD9E08413}"/>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7" name="Freeform 12">
              <a:extLst>
                <a:ext uri="{FF2B5EF4-FFF2-40B4-BE49-F238E27FC236}">
                  <a16:creationId xmlns:a16="http://schemas.microsoft.com/office/drawing/2014/main" id="{10DED5B5-305C-4F15-A0F8-1DDDB4BF5EC3}"/>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38" name="Freeform 13">
              <a:extLst>
                <a:ext uri="{FF2B5EF4-FFF2-40B4-BE49-F238E27FC236}">
                  <a16:creationId xmlns:a16="http://schemas.microsoft.com/office/drawing/2014/main" id="{A34C4C63-4FDA-4993-AF6D-C7F841BFF948}"/>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
        <p:nvSpPr>
          <p:cNvPr id="18" name="Slide Number Placeholder 5">
            <a:extLst>
              <a:ext uri="{FF2B5EF4-FFF2-40B4-BE49-F238E27FC236}">
                <a16:creationId xmlns:a16="http://schemas.microsoft.com/office/drawing/2014/main" id="{6C2690B3-34BA-4DEA-AD15-F9112DF4223E}"/>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dirty="0"/>
          </a:p>
        </p:txBody>
      </p:sp>
    </p:spTree>
    <p:extLst>
      <p:ext uri="{BB962C8B-B14F-4D97-AF65-F5344CB8AC3E}">
        <p14:creationId xmlns:p14="http://schemas.microsoft.com/office/powerpoint/2010/main" val="21957364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1"/>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BACFF7A-0A26-4F0A-A400-3AF20106862B}"/>
              </a:ext>
            </a:extLst>
          </p:cNvPr>
          <p:cNvSpPr>
            <a:spLocks noGrp="1"/>
          </p:cNvSpPr>
          <p:nvPr>
            <p:ph type="ctrTitle"/>
          </p:nvPr>
        </p:nvSpPr>
        <p:spPr>
          <a:xfrm>
            <a:off x="250825" y="2490259"/>
            <a:ext cx="6722148" cy="2242079"/>
          </a:xfrm>
        </p:spPr>
        <p:txBody>
          <a:bodyPr anchor="b">
            <a:noAutofit/>
          </a:bodyPr>
          <a:lstStyle>
            <a:lvl1pPr algn="l">
              <a:defRPr sz="3600">
                <a:solidFill>
                  <a:schemeClr val="accent6"/>
                </a:solidFill>
                <a:latin typeface="+mj-lt"/>
                <a:cs typeface="Arial" panose="020B0604020202020204" pitchFamily="34" charset="0"/>
              </a:defRPr>
            </a:lvl1pPr>
          </a:lstStyle>
          <a:p>
            <a:r>
              <a:rPr lang="en-US"/>
              <a:t>Click to edit Master title style</a:t>
            </a:r>
            <a:endParaRPr lang="en-US" dirty="0"/>
          </a:p>
        </p:txBody>
      </p:sp>
      <p:sp>
        <p:nvSpPr>
          <p:cNvPr id="9" name="Subtitle 2">
            <a:extLst>
              <a:ext uri="{FF2B5EF4-FFF2-40B4-BE49-F238E27FC236}">
                <a16:creationId xmlns:a16="http://schemas.microsoft.com/office/drawing/2014/main" id="{5D52D574-4430-4847-B932-BA1C1DC56322}"/>
              </a:ext>
            </a:extLst>
          </p:cNvPr>
          <p:cNvSpPr>
            <a:spLocks noGrp="1"/>
          </p:cNvSpPr>
          <p:nvPr>
            <p:ph type="subTitle" idx="13"/>
          </p:nvPr>
        </p:nvSpPr>
        <p:spPr>
          <a:xfrm>
            <a:off x="250825" y="4911725"/>
            <a:ext cx="6719063" cy="1283999"/>
          </a:xfrm>
        </p:spPr>
        <p:txBody>
          <a:bodyPr>
            <a:normAutofit/>
          </a:bodyPr>
          <a:lstStyle>
            <a:lvl1pPr marL="0" indent="0" algn="l">
              <a:buNone/>
              <a:defRPr sz="2000">
                <a:solidFill>
                  <a:schemeClr val="accent6"/>
                </a:solidFill>
                <a:latin typeface="+mn-lt"/>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15" name="Picture Placeholder 2">
            <a:extLst>
              <a:ext uri="{FF2B5EF4-FFF2-40B4-BE49-F238E27FC236}">
                <a16:creationId xmlns:a16="http://schemas.microsoft.com/office/drawing/2014/main" id="{207E0EDD-CE7D-485D-90AA-EB92659F4C2E}"/>
              </a:ext>
            </a:extLst>
          </p:cNvPr>
          <p:cNvSpPr>
            <a:spLocks noGrp="1" noChangeAspect="1"/>
          </p:cNvSpPr>
          <p:nvPr>
            <p:ph type="pic" sz="quarter" idx="14"/>
          </p:nvPr>
        </p:nvSpPr>
        <p:spPr>
          <a:xfrm>
            <a:off x="9061251" y="1902437"/>
            <a:ext cx="3120000" cy="3120000"/>
          </a:xfrm>
          <a:prstGeom prst="ellipse">
            <a:avLst/>
          </a:prstGeom>
        </p:spPr>
        <p:txBody>
          <a:bodyPr/>
          <a:lstStyle>
            <a:lvl1pPr algn="ctr">
              <a:buNone/>
              <a:defRPr b="0" i="0">
                <a:solidFill>
                  <a:schemeClr val="accent6"/>
                </a:solidFill>
                <a:latin typeface="+mn-lt"/>
                <a:cs typeface="Arial" panose="020B0604020202020204" pitchFamily="34" charset="0"/>
              </a:defRPr>
            </a:lvl1pPr>
          </a:lstStyle>
          <a:p>
            <a:r>
              <a:rPr lang="en-US"/>
              <a:t>Click icon to add picture</a:t>
            </a:r>
            <a:endParaRPr lang="en-GB" dirty="0"/>
          </a:p>
        </p:txBody>
      </p:sp>
      <p:sp>
        <p:nvSpPr>
          <p:cNvPr id="16" name="Freeform 12">
            <a:extLst>
              <a:ext uri="{FF2B5EF4-FFF2-40B4-BE49-F238E27FC236}">
                <a16:creationId xmlns:a16="http://schemas.microsoft.com/office/drawing/2014/main" id="{CDD94F9F-17AF-4158-8273-144D6BB8BFBA}"/>
              </a:ext>
            </a:extLst>
          </p:cNvPr>
          <p:cNvSpPr/>
          <p:nvPr userDrawn="1"/>
        </p:nvSpPr>
        <p:spPr bwMode="auto">
          <a:xfrm rot="735038">
            <a:off x="9719774" y="4974386"/>
            <a:ext cx="933047" cy="469973"/>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4"/>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400" b="0" i="0" u="none" strike="noStrike" cap="none" normalizeH="0" baseline="0" dirty="0">
              <a:ln>
                <a:noFill/>
              </a:ln>
              <a:solidFill>
                <a:schemeClr val="accent6"/>
              </a:solidFill>
              <a:effectLst/>
              <a:latin typeface="+mn-lt"/>
              <a:cs typeface="Arial" panose="020B0604020202020204" pitchFamily="34" charset="0"/>
            </a:endParaRPr>
          </a:p>
        </p:txBody>
      </p:sp>
      <p:sp>
        <p:nvSpPr>
          <p:cNvPr id="17" name="Freeform 17">
            <a:extLst>
              <a:ext uri="{FF2B5EF4-FFF2-40B4-BE49-F238E27FC236}">
                <a16:creationId xmlns:a16="http://schemas.microsoft.com/office/drawing/2014/main" id="{03EA52F0-9F47-4C1A-A653-1F060850BB16}"/>
              </a:ext>
            </a:extLst>
          </p:cNvPr>
          <p:cNvSpPr/>
          <p:nvPr userDrawn="1"/>
        </p:nvSpPr>
        <p:spPr bwMode="auto">
          <a:xfrm rot="8315714" flipH="1">
            <a:off x="9180227" y="5547933"/>
            <a:ext cx="1677271" cy="863308"/>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400" b="0" i="0" u="none" strike="noStrike" cap="none" normalizeH="0" baseline="0" dirty="0">
              <a:ln>
                <a:noFill/>
              </a:ln>
              <a:solidFill>
                <a:schemeClr val="accent6"/>
              </a:solidFill>
              <a:effectLst/>
              <a:latin typeface="+mn-lt"/>
              <a:cs typeface="Arial" panose="020B0604020202020204" pitchFamily="34" charset="0"/>
            </a:endParaRPr>
          </a:p>
        </p:txBody>
      </p:sp>
      <p:sp>
        <p:nvSpPr>
          <p:cNvPr id="18" name="Oval 17">
            <a:extLst>
              <a:ext uri="{FF2B5EF4-FFF2-40B4-BE49-F238E27FC236}">
                <a16:creationId xmlns:a16="http://schemas.microsoft.com/office/drawing/2014/main" id="{6AED791D-1518-403F-BA5A-79F94E7CDCCB}"/>
              </a:ext>
            </a:extLst>
          </p:cNvPr>
          <p:cNvSpPr>
            <a:spLocks noChangeAspect="1"/>
          </p:cNvSpPr>
          <p:nvPr userDrawn="1"/>
        </p:nvSpPr>
        <p:spPr bwMode="auto">
          <a:xfrm rot="5400000">
            <a:off x="10403602" y="5983124"/>
            <a:ext cx="875301" cy="874456"/>
          </a:xfrm>
          <a:prstGeom prst="ellipse">
            <a:avLst/>
          </a:prstGeom>
          <a:solidFill>
            <a:schemeClr val="accent2"/>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400" b="0" i="0" u="none" strike="noStrike" cap="none" normalizeH="0" baseline="0" dirty="0">
              <a:ln>
                <a:noFill/>
              </a:ln>
              <a:solidFill>
                <a:schemeClr val="accent6"/>
              </a:solidFill>
              <a:effectLst/>
              <a:latin typeface="+mn-lt"/>
              <a:cs typeface="Arial" panose="020B0604020202020204" pitchFamily="34" charset="0"/>
            </a:endParaRPr>
          </a:p>
        </p:txBody>
      </p:sp>
      <p:sp>
        <p:nvSpPr>
          <p:cNvPr id="26" name="TextBox 25">
            <a:extLst>
              <a:ext uri="{FF2B5EF4-FFF2-40B4-BE49-F238E27FC236}">
                <a16:creationId xmlns:a16="http://schemas.microsoft.com/office/drawing/2014/main" id="{964649C4-0FE0-4E4D-B386-F39D40C28AE9}"/>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dirty="0">
                <a:solidFill>
                  <a:schemeClr val="accent6"/>
                </a:solidFill>
                <a:latin typeface="+mn-lt"/>
                <a:cs typeface="Arial" panose="020B0604020202020204" pitchFamily="34" charset="0"/>
              </a:rPr>
              <a:t>© Zurich</a:t>
            </a:r>
          </a:p>
        </p:txBody>
      </p:sp>
      <p:pic>
        <p:nvPicPr>
          <p:cNvPr id="10" name="Picture 9" descr="Logo&#10;&#10;Description automatically generated">
            <a:extLst>
              <a:ext uri="{FF2B5EF4-FFF2-40B4-BE49-F238E27FC236}">
                <a16:creationId xmlns:a16="http://schemas.microsoft.com/office/drawing/2014/main" id="{E109CABE-B073-42F6-BFFF-0779C438F2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607" y="157397"/>
            <a:ext cx="1779965" cy="684000"/>
          </a:xfrm>
          <a:prstGeom prst="rect">
            <a:avLst/>
          </a:prstGeom>
        </p:spPr>
      </p:pic>
    </p:spTree>
    <p:extLst>
      <p:ext uri="{BB962C8B-B14F-4D97-AF65-F5344CB8AC3E}">
        <p14:creationId xmlns:p14="http://schemas.microsoft.com/office/powerpoint/2010/main" val="28483042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Highlight - Shapes">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FCA1ED0-A21F-E4D8-6584-BF183A51C9FA}"/>
              </a:ext>
            </a:extLst>
          </p:cNvPr>
          <p:cNvSpPr/>
          <p:nvPr userDrawn="1"/>
        </p:nvSpPr>
        <p:spPr>
          <a:xfrm>
            <a:off x="2905980" y="1081379"/>
            <a:ext cx="8618530" cy="8618530"/>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FFFFFF"/>
              </a:solidFill>
              <a:effectLst/>
              <a:uLnTx/>
              <a:uFillTx/>
              <a:latin typeface="Zurich Sans Light"/>
              <a:ea typeface="+mn-ea"/>
              <a:cs typeface="+mn-cs"/>
            </a:endParaRPr>
          </a:p>
        </p:txBody>
      </p:sp>
      <p:sp>
        <p:nvSpPr>
          <p:cNvPr id="14" name="Text Placeholder 25">
            <a:extLst>
              <a:ext uri="{FF2B5EF4-FFF2-40B4-BE49-F238E27FC236}">
                <a16:creationId xmlns:a16="http://schemas.microsoft.com/office/drawing/2014/main" id="{55E332EF-6172-2A21-069A-84F71D2FC35A}"/>
              </a:ext>
            </a:extLst>
          </p:cNvPr>
          <p:cNvSpPr>
            <a:spLocks noGrp="1"/>
          </p:cNvSpPr>
          <p:nvPr>
            <p:ph type="body" sz="quarter" idx="28" hasCustomPrompt="1"/>
          </p:nvPr>
        </p:nvSpPr>
        <p:spPr>
          <a:xfrm>
            <a:off x="370349" y="1081377"/>
            <a:ext cx="4744576" cy="1333211"/>
          </a:xfrm>
        </p:spPr>
        <p:txBody>
          <a:bodyPr anchor="ctr"/>
          <a:lstStyle>
            <a:lvl1pPr marL="0" indent="0">
              <a:lnSpc>
                <a:spcPct val="90000"/>
              </a:lnSpc>
              <a:buNone/>
              <a:defRPr sz="5400" u="none">
                <a:solidFill>
                  <a:schemeClr val="accent1"/>
                </a:solidFill>
                <a:latin typeface="+mn-lt"/>
              </a:defRPr>
            </a:lvl1pPr>
          </a:lstStyle>
          <a:p>
            <a:pPr lvl="0"/>
            <a:r>
              <a:rPr lang="en-GB"/>
              <a:t>Your short headline</a:t>
            </a:r>
          </a:p>
        </p:txBody>
      </p:sp>
      <p:graphicFrame>
        <p:nvGraphicFramePr>
          <p:cNvPr id="4" name="Object 3" hidden="1">
            <a:extLst>
              <a:ext uri="{FF2B5EF4-FFF2-40B4-BE49-F238E27FC236}">
                <a16:creationId xmlns:a16="http://schemas.microsoft.com/office/drawing/2014/main" id="{083AD1AD-1FBD-FFA9-D7EA-C0C4A69C4092}"/>
              </a:ext>
            </a:extLst>
          </p:cNvPr>
          <p:cNvGraphicFramePr>
            <a:graphicFrameLocks noChangeAspect="1"/>
          </p:cNvGraphicFramePr>
          <p:nvPr userDrawn="1">
            <p:custDataLst>
              <p:tags r:id="rId1"/>
            </p:custDataLst>
            <p:extLst>
              <p:ext uri="{D42A27DB-BD31-4B8C-83A1-F6EECF244321}">
                <p14:modId xmlns:p14="http://schemas.microsoft.com/office/powerpoint/2010/main" val="411389780"/>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Object 3" hidden="1">
                        <a:extLst>
                          <a:ext uri="{FF2B5EF4-FFF2-40B4-BE49-F238E27FC236}">
                            <a16:creationId xmlns:a16="http://schemas.microsoft.com/office/drawing/2014/main" id="{083AD1AD-1FBD-FFA9-D7EA-C0C4A69C4092}"/>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2" name="Rectangle 1">
            <a:extLst>
              <a:ext uri="{FF2B5EF4-FFF2-40B4-BE49-F238E27FC236}">
                <a16:creationId xmlns:a16="http://schemas.microsoft.com/office/drawing/2014/main" id="{7EE48387-330C-5A15-4C86-98875E3C8FDE}"/>
              </a:ext>
            </a:extLst>
          </p:cNvPr>
          <p:cNvSpPr/>
          <p:nvPr userDrawn="1"/>
        </p:nvSpPr>
        <p:spPr>
          <a:xfrm>
            <a:off x="12807" y="6091518"/>
            <a:ext cx="2535631" cy="7664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CH" sz="1000"/>
          </a:p>
        </p:txBody>
      </p:sp>
      <p:sp>
        <p:nvSpPr>
          <p:cNvPr id="5" name="Content Placeholder 1">
            <a:extLst>
              <a:ext uri="{FF2B5EF4-FFF2-40B4-BE49-F238E27FC236}">
                <a16:creationId xmlns:a16="http://schemas.microsoft.com/office/drawing/2014/main" id="{7653B2CF-EC51-BBC5-997C-6BAF679B7F19}"/>
              </a:ext>
            </a:extLst>
          </p:cNvPr>
          <p:cNvSpPr>
            <a:spLocks noGrp="1"/>
          </p:cNvSpPr>
          <p:nvPr>
            <p:ph idx="1"/>
          </p:nvPr>
        </p:nvSpPr>
        <p:spPr>
          <a:xfrm>
            <a:off x="4318643" y="2552077"/>
            <a:ext cx="6181632" cy="3600986"/>
          </a:xfrm>
        </p:spPr>
        <p:txBody>
          <a:bodyPr wrap="square">
            <a:spAutoFit/>
          </a:bodyPr>
          <a:lstStyle>
            <a:lvl1pPr>
              <a:spcAft>
                <a:spcPts val="800"/>
              </a:spcAft>
              <a:defRPr/>
            </a:lvl1pPr>
          </a:lstStyle>
          <a:p>
            <a:pPr lvl="0" defTabSz="1219170">
              <a:spcAft>
                <a:spcPts val="0"/>
              </a:spcAft>
              <a:buClr>
                <a:schemeClr val="accent1"/>
              </a:buClr>
              <a:buSzPct val="100000"/>
              <a:defRPr/>
            </a:pPr>
            <a:r>
              <a:rPr lang="en-US" b="0" i="0" u="none" strike="noStrike">
                <a:effectLst/>
              </a:rPr>
              <a:t>Click to edit Master text styles</a:t>
            </a:r>
          </a:p>
          <a:p>
            <a:pPr lvl="1" defTabSz="1219170">
              <a:spcAft>
                <a:spcPts val="0"/>
              </a:spcAft>
              <a:buClr>
                <a:schemeClr val="accent1"/>
              </a:buClr>
              <a:buSzPct val="100000"/>
              <a:defRPr/>
            </a:pPr>
            <a:r>
              <a:rPr lang="en-US" b="0" i="0" u="none" strike="noStrike">
                <a:effectLst/>
              </a:rPr>
              <a:t>Second level</a:t>
            </a:r>
          </a:p>
          <a:p>
            <a:pPr lvl="2" defTabSz="1219170">
              <a:spcAft>
                <a:spcPts val="0"/>
              </a:spcAft>
              <a:buClr>
                <a:schemeClr val="accent1"/>
              </a:buClr>
              <a:buSzPct val="100000"/>
              <a:defRPr/>
            </a:pPr>
            <a:r>
              <a:rPr lang="en-US" b="0" i="0" u="none" strike="noStrike">
                <a:effectLst/>
              </a:rPr>
              <a:t>Third level</a:t>
            </a:r>
          </a:p>
          <a:p>
            <a:pPr lvl="3" defTabSz="1219170">
              <a:spcAft>
                <a:spcPts val="0"/>
              </a:spcAft>
              <a:buClr>
                <a:schemeClr val="accent1"/>
              </a:buClr>
              <a:buSzPct val="100000"/>
              <a:defRPr/>
            </a:pPr>
            <a:r>
              <a:rPr lang="en-US" b="0" i="0" u="none" strike="noStrike">
                <a:effectLst/>
              </a:rPr>
              <a:t>Fourth level</a:t>
            </a:r>
          </a:p>
        </p:txBody>
      </p:sp>
      <p:grpSp>
        <p:nvGrpSpPr>
          <p:cNvPr id="9" name="Group 8">
            <a:extLst>
              <a:ext uri="{FF2B5EF4-FFF2-40B4-BE49-F238E27FC236}">
                <a16:creationId xmlns:a16="http://schemas.microsoft.com/office/drawing/2014/main" id="{59D060C8-0A21-0F60-9D9A-14892DF43921}"/>
              </a:ext>
            </a:extLst>
          </p:cNvPr>
          <p:cNvGrpSpPr/>
          <p:nvPr userDrawn="1"/>
        </p:nvGrpSpPr>
        <p:grpSpPr>
          <a:xfrm>
            <a:off x="-1" y="5692877"/>
            <a:ext cx="3017424" cy="1165123"/>
            <a:chOff x="8759315" y="2270586"/>
            <a:chExt cx="1153342" cy="445342"/>
          </a:xfrm>
        </p:grpSpPr>
        <p:sp>
          <p:nvSpPr>
            <p:cNvPr id="10" name="Oval 9">
              <a:extLst>
                <a:ext uri="{FF2B5EF4-FFF2-40B4-BE49-F238E27FC236}">
                  <a16:creationId xmlns:a16="http://schemas.microsoft.com/office/drawing/2014/main" id="{01338351-27BB-7D3A-8C8C-24A562643CB9}"/>
                </a:ext>
              </a:extLst>
            </p:cNvPr>
            <p:cNvSpPr>
              <a:spLocks noChangeAspect="1"/>
            </p:cNvSpPr>
            <p:nvPr/>
          </p:nvSpPr>
          <p:spPr bwMode="auto">
            <a:xfrm rot="5400000">
              <a:off x="9575388" y="2378660"/>
              <a:ext cx="337431" cy="337106"/>
            </a:xfrm>
            <a:prstGeom prst="ellipse">
              <a:avLst/>
            </a:prstGeom>
            <a:solidFill>
              <a:schemeClr val="accent1"/>
            </a:solidFill>
            <a:ln w="9525" cap="flat" cmpd="sng" algn="ctr">
              <a:noFill/>
              <a:prstDash val="solid"/>
              <a:round/>
              <a:headEnd type="none" w="med" len="med"/>
              <a:tailEnd type="none" w="med" len="med"/>
            </a:ln>
            <a:effectLst/>
          </p:spPr>
          <p:style>
            <a:lnRef idx="0">
              <a:scrgbClr r="0" g="0" b="0"/>
            </a:lnRef>
            <a:fillRef idx="0">
              <a:scrgbClr r="0" g="0" b="0"/>
            </a:fillRef>
            <a:effectRef idx="0">
              <a:scrgbClr r="0" g="0" b="0"/>
            </a:effectRef>
            <a:fontRef idx="major"/>
          </p:style>
          <p:txBody>
            <a:bodyPr rot="0" spcFirstLastPara="0" vert="horz" wrap="square" lIns="121920" tIns="60960" rIns="121920" bIns="60960" numCol="1" spcCol="0" rtlCol="0" fromWordArt="0" anchor="ctr" anchorCtr="0" forceAA="0" compatLnSpc="1">
              <a:prstTxWarp prst="textNoShape">
                <a:avLst/>
              </a:prstTxWarp>
              <a:no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marR="0" lvl="0" indent="0" algn="l" defTabSz="1219170" rtl="0" eaLnBrk="1" fontAlgn="base" latinLnBrk="0" hangingPunct="1">
                <a:lnSpc>
                  <a:spcPct val="100000"/>
                </a:lnSpc>
                <a:spcBef>
                  <a:spcPct val="0"/>
                </a:spcBef>
                <a:spcAft>
                  <a:spcPct val="0"/>
                </a:spcAft>
                <a:buClrTx/>
                <a:buSzTx/>
                <a:buFontTx/>
                <a:buNone/>
                <a:tabLst/>
                <a:defRPr/>
              </a:pPr>
              <a:endParaRPr kumimoji="0" lang="en-ES" sz="2667" b="0" i="0" u="none" strike="noStrike" kern="1200" cap="none" spc="0" normalizeH="0" baseline="0" noProof="0">
                <a:ln>
                  <a:noFill/>
                </a:ln>
                <a:solidFill>
                  <a:srgbClr val="23366F"/>
                </a:solidFill>
                <a:effectLst/>
                <a:uLnTx/>
                <a:uFillTx/>
                <a:latin typeface="Zurich Sans Light"/>
                <a:ea typeface="+mj-ea"/>
                <a:cs typeface="+mj-cs"/>
              </a:endParaRPr>
            </a:p>
          </p:txBody>
        </p:sp>
        <p:sp>
          <p:nvSpPr>
            <p:cNvPr id="12" name="Freeform 11">
              <a:extLst>
                <a:ext uri="{FF2B5EF4-FFF2-40B4-BE49-F238E27FC236}">
                  <a16:creationId xmlns:a16="http://schemas.microsoft.com/office/drawing/2014/main" id="{A9B46DAD-B038-D9E9-B50A-21ED2F5721E3}"/>
                </a:ext>
              </a:extLst>
            </p:cNvPr>
            <p:cNvSpPr/>
            <p:nvPr/>
          </p:nvSpPr>
          <p:spPr bwMode="auto">
            <a:xfrm rot="19037800">
              <a:off x="8974723" y="2270586"/>
              <a:ext cx="786377" cy="396095"/>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rgbClr val="243671"/>
            </a:solidFill>
            <a:ln w="9525" cap="flat" cmpd="sng" algn="ctr">
              <a:noFill/>
              <a:prstDash val="solid"/>
              <a:round/>
              <a:headEnd type="none" w="med" len="med"/>
              <a:tailEnd type="none" w="med" len="med"/>
            </a:ln>
            <a:effectLst/>
          </p:spPr>
          <p:style>
            <a:lnRef idx="0">
              <a:scrgbClr r="0" g="0" b="0"/>
            </a:lnRef>
            <a:fillRef idx="0">
              <a:scrgbClr r="0" g="0" b="0"/>
            </a:fillRef>
            <a:effectRef idx="0">
              <a:scrgbClr r="0" g="0" b="0"/>
            </a:effectRef>
            <a:fontRef idx="major"/>
          </p:style>
          <p:txBody>
            <a:bodyPr rot="0" spcFirstLastPara="0" vert="horz" wrap="square" lIns="121920" tIns="60960" rIns="121920" bIns="60960" numCol="1" spcCol="0" rtlCol="0" fromWordArt="0" anchor="ctr" anchorCtr="0" forceAA="0" compatLnSpc="1">
              <a:prstTxWarp prst="textNoShape">
                <a:avLst/>
              </a:prstTxWarp>
              <a:no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marR="0" lvl="0" indent="0" algn="l" defTabSz="1219170" rtl="0" eaLnBrk="1" fontAlgn="base" latinLnBrk="0" hangingPunct="1">
                <a:lnSpc>
                  <a:spcPct val="100000"/>
                </a:lnSpc>
                <a:spcBef>
                  <a:spcPct val="0"/>
                </a:spcBef>
                <a:spcAft>
                  <a:spcPct val="0"/>
                </a:spcAft>
                <a:buClrTx/>
                <a:buSzTx/>
                <a:buFontTx/>
                <a:buNone/>
                <a:tabLst/>
                <a:defRPr/>
              </a:pPr>
              <a:endParaRPr kumimoji="0" lang="en-ES" sz="2667" b="0" i="0" u="none" strike="noStrike" kern="1200" cap="none" spc="0" normalizeH="0" baseline="0" noProof="0">
                <a:ln>
                  <a:noFill/>
                </a:ln>
                <a:solidFill>
                  <a:srgbClr val="23366F"/>
                </a:solidFill>
                <a:effectLst/>
                <a:uLnTx/>
                <a:uFillTx/>
                <a:latin typeface="Zurich Sans Light"/>
                <a:ea typeface="+mj-ea"/>
                <a:cs typeface="+mj-cs"/>
              </a:endParaRPr>
            </a:p>
          </p:txBody>
        </p:sp>
        <p:sp>
          <p:nvSpPr>
            <p:cNvPr id="13" name="Oval 12">
              <a:extLst>
                <a:ext uri="{FF2B5EF4-FFF2-40B4-BE49-F238E27FC236}">
                  <a16:creationId xmlns:a16="http://schemas.microsoft.com/office/drawing/2014/main" id="{D86ACABF-1C8F-8C7C-5F0C-559E79F25F05}"/>
                </a:ext>
              </a:extLst>
            </p:cNvPr>
            <p:cNvSpPr>
              <a:spLocks noChangeAspect="1"/>
            </p:cNvSpPr>
            <p:nvPr/>
          </p:nvSpPr>
          <p:spPr bwMode="auto">
            <a:xfrm rot="5400000">
              <a:off x="8759199" y="2364166"/>
              <a:ext cx="241040" cy="240808"/>
            </a:xfrm>
            <a:prstGeom prst="ellipse">
              <a:avLst/>
            </a:prstGeom>
            <a:solidFill>
              <a:schemeClr val="accent4"/>
            </a:solidFill>
            <a:ln w="9525" cap="flat" cmpd="sng" algn="ctr">
              <a:noFill/>
              <a:prstDash val="solid"/>
              <a:round/>
              <a:headEnd type="none" w="med" len="med"/>
              <a:tailEnd type="none" w="med" len="med"/>
            </a:ln>
            <a:effectLst/>
          </p:spPr>
          <p:style>
            <a:lnRef idx="0">
              <a:scrgbClr r="0" g="0" b="0"/>
            </a:lnRef>
            <a:fillRef idx="0">
              <a:scrgbClr r="0" g="0" b="0"/>
            </a:fillRef>
            <a:effectRef idx="0">
              <a:scrgbClr r="0" g="0" b="0"/>
            </a:effectRef>
            <a:fontRef idx="major"/>
          </p:style>
          <p:txBody>
            <a:bodyPr rot="0" spcFirstLastPara="0" vert="horz" wrap="square" lIns="121920" tIns="60960" rIns="121920" bIns="60960" numCol="1" spcCol="0" rtlCol="0" fromWordArt="0" anchor="ctr" anchorCtr="0" forceAA="0" compatLnSpc="1">
              <a:prstTxWarp prst="textNoShape">
                <a:avLst/>
              </a:prstTxWarp>
              <a:no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marR="0" lvl="0" indent="0" algn="l" defTabSz="1219170" rtl="0" eaLnBrk="1" fontAlgn="base" latinLnBrk="0" hangingPunct="1">
                <a:lnSpc>
                  <a:spcPct val="100000"/>
                </a:lnSpc>
                <a:spcBef>
                  <a:spcPct val="0"/>
                </a:spcBef>
                <a:spcAft>
                  <a:spcPct val="0"/>
                </a:spcAft>
                <a:buClrTx/>
                <a:buSzTx/>
                <a:buFontTx/>
                <a:buNone/>
                <a:tabLst/>
                <a:defRPr/>
              </a:pPr>
              <a:endParaRPr kumimoji="0" lang="en-ES" sz="2667" b="0" i="0" u="none" strike="noStrike" kern="1200" cap="none" spc="0" normalizeH="0" baseline="0" noProof="0">
                <a:ln>
                  <a:noFill/>
                </a:ln>
                <a:solidFill>
                  <a:srgbClr val="23366F"/>
                </a:solidFill>
                <a:effectLst/>
                <a:uLnTx/>
                <a:uFillTx/>
                <a:latin typeface="Zurich Sans Light"/>
                <a:ea typeface="+mj-ea"/>
                <a:cs typeface="+mj-cs"/>
              </a:endParaRPr>
            </a:p>
          </p:txBody>
        </p:sp>
      </p:grpSp>
      <p:grpSp>
        <p:nvGrpSpPr>
          <p:cNvPr id="15" name="Group 4">
            <a:extLst>
              <a:ext uri="{FF2B5EF4-FFF2-40B4-BE49-F238E27FC236}">
                <a16:creationId xmlns:a16="http://schemas.microsoft.com/office/drawing/2014/main" id="{B3945941-9A8C-C76A-09ED-58D08BF84765}"/>
              </a:ext>
            </a:extLst>
          </p:cNvPr>
          <p:cNvGrpSpPr>
            <a:grpSpLocks noGrp="1" noUngrp="1" noRot="1" noChangeAspect="1" noMove="1" noResize="1"/>
          </p:cNvGrpSpPr>
          <p:nvPr userDrawn="1"/>
        </p:nvGrpSpPr>
        <p:grpSpPr bwMode="auto">
          <a:xfrm>
            <a:off x="10178596" y="158751"/>
            <a:ext cx="1773767" cy="683683"/>
            <a:chOff x="79" y="75"/>
            <a:chExt cx="838" cy="323"/>
          </a:xfrm>
          <a:solidFill>
            <a:schemeClr val="accent1"/>
          </a:solidFill>
        </p:grpSpPr>
        <p:sp>
          <p:nvSpPr>
            <p:cNvPr id="16" name="AutoShape 3">
              <a:extLst>
                <a:ext uri="{FF2B5EF4-FFF2-40B4-BE49-F238E27FC236}">
                  <a16:creationId xmlns:a16="http://schemas.microsoft.com/office/drawing/2014/main" id="{916CA639-9364-B9C0-965C-C78B03937053}"/>
                </a:ext>
              </a:extLst>
            </p:cNvPr>
            <p:cNvSpPr>
              <a:spLocks noGrp="1" noRot="1" noChangeAspect="1" noMove="1" noResize="1" noEditPoints="1" noAdjustHandles="1" noChangeArrowheads="1" noChangeShapeType="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17" name="Freeform 5">
              <a:extLst>
                <a:ext uri="{FF2B5EF4-FFF2-40B4-BE49-F238E27FC236}">
                  <a16:creationId xmlns:a16="http://schemas.microsoft.com/office/drawing/2014/main" id="{77F3E298-BE50-2953-01AF-C6AE13631B16}"/>
                </a:ext>
              </a:extLst>
            </p:cNvPr>
            <p:cNvSpPr>
              <a:spLocks noGrp="1" noRot="1" noMove="1" noResize="1" noEditPoints="1" noAdjustHandles="1" noChangeArrowheads="1" noChangeShapeType="1"/>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18" name="Freeform 6">
              <a:extLst>
                <a:ext uri="{FF2B5EF4-FFF2-40B4-BE49-F238E27FC236}">
                  <a16:creationId xmlns:a16="http://schemas.microsoft.com/office/drawing/2014/main" id="{1BBE2A5C-6B76-ED21-135E-6684C974214C}"/>
                </a:ext>
              </a:extLst>
            </p:cNvPr>
            <p:cNvSpPr>
              <a:spLocks noGrp="1" noRot="1" noMove="1" noResize="1" noEditPoints="1" noAdjustHandles="1" noChangeArrowheads="1" noChangeShapeType="1"/>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19" name="Freeform 7">
              <a:extLst>
                <a:ext uri="{FF2B5EF4-FFF2-40B4-BE49-F238E27FC236}">
                  <a16:creationId xmlns:a16="http://schemas.microsoft.com/office/drawing/2014/main" id="{4B1A33E4-878A-6A81-0916-1B28EA026E2D}"/>
                </a:ext>
              </a:extLst>
            </p:cNvPr>
            <p:cNvSpPr>
              <a:spLocks noGrp="1" noRot="1" noMove="1" noResize="1" noEditPoints="1" noAdjustHandles="1" noChangeArrowheads="1" noChangeShapeType="1"/>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0" name="Freeform 8">
              <a:extLst>
                <a:ext uri="{FF2B5EF4-FFF2-40B4-BE49-F238E27FC236}">
                  <a16:creationId xmlns:a16="http://schemas.microsoft.com/office/drawing/2014/main" id="{93936E73-7CEB-7D94-DCFA-94EC9D424153}"/>
                </a:ext>
              </a:extLst>
            </p:cNvPr>
            <p:cNvSpPr>
              <a:spLocks noGrp="1" noRot="1" noMove="1" noResize="1" noEditPoints="1" noAdjustHandles="1" noChangeArrowheads="1" noChangeShapeType="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1" name="Freeform 9">
              <a:extLst>
                <a:ext uri="{FF2B5EF4-FFF2-40B4-BE49-F238E27FC236}">
                  <a16:creationId xmlns:a16="http://schemas.microsoft.com/office/drawing/2014/main" id="{3922FD10-74CD-4DEC-DF78-EEC353C795F4}"/>
                </a:ext>
              </a:extLst>
            </p:cNvPr>
            <p:cNvSpPr>
              <a:spLocks noGrp="1" noRot="1" noMove="1" noResize="1" noEditPoints="1" noAdjustHandles="1" noChangeArrowheads="1" noChangeShapeType="1"/>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2" name="Freeform 10">
              <a:extLst>
                <a:ext uri="{FF2B5EF4-FFF2-40B4-BE49-F238E27FC236}">
                  <a16:creationId xmlns:a16="http://schemas.microsoft.com/office/drawing/2014/main" id="{8A64EF6D-3EBB-E2DD-DFA0-F0156DED703B}"/>
                </a:ext>
              </a:extLst>
            </p:cNvPr>
            <p:cNvSpPr>
              <a:spLocks noGrp="1" noRot="1" noMove="1" noResize="1" noEditPoints="1" noAdjustHandles="1" noChangeArrowheads="1" noChangeShapeType="1"/>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3" name="Freeform 11">
              <a:extLst>
                <a:ext uri="{FF2B5EF4-FFF2-40B4-BE49-F238E27FC236}">
                  <a16:creationId xmlns:a16="http://schemas.microsoft.com/office/drawing/2014/main" id="{9F313FD9-8865-C744-EB5A-5A92E82F8048}"/>
                </a:ext>
              </a:extLst>
            </p:cNvPr>
            <p:cNvSpPr>
              <a:spLocks noGrp="1" noRot="1" noMove="1" noResize="1" noEditPoints="1" noAdjustHandles="1" noChangeArrowheads="1" noChangeShapeType="1"/>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4" name="Freeform 12">
              <a:extLst>
                <a:ext uri="{FF2B5EF4-FFF2-40B4-BE49-F238E27FC236}">
                  <a16:creationId xmlns:a16="http://schemas.microsoft.com/office/drawing/2014/main" id="{5B19F1E0-0C61-E9F3-DABE-5F80D0F0BA97}"/>
                </a:ext>
              </a:extLst>
            </p:cNvPr>
            <p:cNvSpPr>
              <a:spLocks noGrp="1" noRot="1" noMove="1" noResize="1" noEditPoints="1" noAdjustHandles="1" noChangeArrowheads="1" noChangeShapeType="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sp>
          <p:nvSpPr>
            <p:cNvPr id="25" name="Freeform 13">
              <a:extLst>
                <a:ext uri="{FF2B5EF4-FFF2-40B4-BE49-F238E27FC236}">
                  <a16:creationId xmlns:a16="http://schemas.microsoft.com/office/drawing/2014/main" id="{46F506CA-BDBA-11E6-8785-06981EA6A744}"/>
                </a:ext>
              </a:extLst>
            </p:cNvPr>
            <p:cNvSpPr>
              <a:spLocks noGrp="1" noRot="1" noMove="1" noResize="1" noEditPoints="1" noAdjustHandles="1" noChangeArrowheads="1" noChangeShapeType="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mn-lt"/>
                <a:cs typeface="Arial" panose="020B0604020202020204" pitchFamily="34" charset="0"/>
              </a:endParaRPr>
            </a:p>
          </p:txBody>
        </p:sp>
      </p:grpSp>
      <p:sp>
        <p:nvSpPr>
          <p:cNvPr id="28" name="Slide Number Placeholder 5">
            <a:extLst>
              <a:ext uri="{FF2B5EF4-FFF2-40B4-BE49-F238E27FC236}">
                <a16:creationId xmlns:a16="http://schemas.microsoft.com/office/drawing/2014/main" id="{8C351061-C0E4-923F-7943-E493A94F11B0}"/>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a:p>
        </p:txBody>
      </p:sp>
    </p:spTree>
    <p:extLst>
      <p:ext uri="{BB962C8B-B14F-4D97-AF65-F5344CB8AC3E}">
        <p14:creationId xmlns:p14="http://schemas.microsoft.com/office/powerpoint/2010/main" val="305908370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_Dark">
    <p:bg>
      <p:bgPr>
        <a:solidFill>
          <a:schemeClr val="accent1"/>
        </a:solidFill>
        <a:effectLst/>
      </p:bgPr>
    </p:bg>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DCD6D046-9E8A-417B-B758-A6E20A0FE31C}"/>
              </a:ext>
            </a:extLst>
          </p:cNvPr>
          <p:cNvSpPr/>
          <p:nvPr userDrawn="1"/>
        </p:nvSpPr>
        <p:spPr bwMode="auto">
          <a:xfrm>
            <a:off x="6795409" y="5403527"/>
            <a:ext cx="547941" cy="547483"/>
          </a:xfrm>
          <a:prstGeom prst="ellipse">
            <a:avLst/>
          </a:pr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6"/>
              </a:solidFill>
              <a:effectLst/>
              <a:latin typeface="Zurich Sans" panose="02000000000000000000" pitchFamily="2" charset="0"/>
            </a:endParaRPr>
          </a:p>
        </p:txBody>
      </p:sp>
      <p:sp>
        <p:nvSpPr>
          <p:cNvPr id="11" name="Freeform 8">
            <a:extLst>
              <a:ext uri="{FF2B5EF4-FFF2-40B4-BE49-F238E27FC236}">
                <a16:creationId xmlns:a16="http://schemas.microsoft.com/office/drawing/2014/main" id="{977530C5-2DE6-44CA-8A8F-019E4D7C204F}"/>
              </a:ext>
            </a:extLst>
          </p:cNvPr>
          <p:cNvSpPr/>
          <p:nvPr userDrawn="1"/>
        </p:nvSpPr>
        <p:spPr bwMode="auto">
          <a:xfrm>
            <a:off x="5937452" y="5954034"/>
            <a:ext cx="1802643" cy="908104"/>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4"/>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6"/>
              </a:solidFill>
              <a:effectLst/>
              <a:latin typeface="Zurich Sans" panose="02000000000000000000" pitchFamily="2" charset="0"/>
            </a:endParaRPr>
          </a:p>
        </p:txBody>
      </p:sp>
      <p:sp>
        <p:nvSpPr>
          <p:cNvPr id="12" name="Freeform 10">
            <a:extLst>
              <a:ext uri="{FF2B5EF4-FFF2-40B4-BE49-F238E27FC236}">
                <a16:creationId xmlns:a16="http://schemas.microsoft.com/office/drawing/2014/main" id="{CBDF7E11-8F3D-4306-A7C9-3CBBFA98620F}"/>
              </a:ext>
            </a:extLst>
          </p:cNvPr>
          <p:cNvSpPr/>
          <p:nvPr userDrawn="1"/>
        </p:nvSpPr>
        <p:spPr bwMode="auto">
          <a:xfrm rot="7933215">
            <a:off x="6026493" y="5002745"/>
            <a:ext cx="1201179" cy="604951"/>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2"/>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6"/>
              </a:solidFill>
              <a:effectLst/>
              <a:latin typeface="Zurich Sans" panose="02000000000000000000" pitchFamily="2" charset="0"/>
            </a:endParaRPr>
          </a:p>
        </p:txBody>
      </p:sp>
      <p:sp>
        <p:nvSpPr>
          <p:cNvPr id="22" name="Picture Placeholder 2">
            <a:extLst>
              <a:ext uri="{FF2B5EF4-FFF2-40B4-BE49-F238E27FC236}">
                <a16:creationId xmlns:a16="http://schemas.microsoft.com/office/drawing/2014/main" id="{8C38856E-DF0D-49BD-A0AF-37F515F1D5FF}"/>
              </a:ext>
            </a:extLst>
          </p:cNvPr>
          <p:cNvSpPr>
            <a:spLocks noGrp="1"/>
          </p:cNvSpPr>
          <p:nvPr>
            <p:ph type="pic" sz="quarter" idx="13" hasCustomPrompt="1"/>
          </p:nvPr>
        </p:nvSpPr>
        <p:spPr>
          <a:xfrm>
            <a:off x="7154272" y="1819093"/>
            <a:ext cx="5040000" cy="5040000"/>
          </a:xfrm>
          <a:prstGeom prst="ellipse">
            <a:avLst/>
          </a:prstGeom>
        </p:spPr>
        <p:txBody>
          <a:bodyPr/>
          <a:lstStyle>
            <a:lvl1pPr algn="ctr">
              <a:buNone/>
              <a:defRPr b="0" i="0">
                <a:solidFill>
                  <a:schemeClr val="accent6"/>
                </a:solidFill>
              </a:defRPr>
            </a:lvl1pPr>
          </a:lstStyle>
          <a:p>
            <a:r>
              <a:rPr lang="en-US" noProof="0"/>
              <a:t>Add a picture here</a:t>
            </a:r>
          </a:p>
        </p:txBody>
      </p:sp>
      <p:sp>
        <p:nvSpPr>
          <p:cNvPr id="23" name="TextBox 22">
            <a:extLst>
              <a:ext uri="{FF2B5EF4-FFF2-40B4-BE49-F238E27FC236}">
                <a16:creationId xmlns:a16="http://schemas.microsoft.com/office/drawing/2014/main" id="{F693D7AA-4B02-44F3-849A-D51D7F7A9CD0}"/>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a:solidFill>
                  <a:schemeClr val="accent6"/>
                </a:solidFill>
              </a:rPr>
              <a:t>© Zurich</a:t>
            </a:r>
          </a:p>
        </p:txBody>
      </p:sp>
      <p:pic>
        <p:nvPicPr>
          <p:cNvPr id="13" name="Picture 12" descr="Logo&#10;&#10;Description automatically generated">
            <a:extLst>
              <a:ext uri="{FF2B5EF4-FFF2-40B4-BE49-F238E27FC236}">
                <a16:creationId xmlns:a16="http://schemas.microsoft.com/office/drawing/2014/main" id="{EE62961D-FD32-4853-B26D-281814937F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8719" y="157397"/>
            <a:ext cx="1779965" cy="684000"/>
          </a:xfrm>
          <a:prstGeom prst="rect">
            <a:avLst/>
          </a:prstGeom>
        </p:spPr>
      </p:pic>
      <p:sp>
        <p:nvSpPr>
          <p:cNvPr id="14" name="Title 1">
            <a:extLst>
              <a:ext uri="{FF2B5EF4-FFF2-40B4-BE49-F238E27FC236}">
                <a16:creationId xmlns:a16="http://schemas.microsoft.com/office/drawing/2014/main" id="{EB8BA64A-76CC-EB42-ABE1-21E7E16B3B49}"/>
              </a:ext>
            </a:extLst>
          </p:cNvPr>
          <p:cNvSpPr>
            <a:spLocks noGrp="1"/>
          </p:cNvSpPr>
          <p:nvPr>
            <p:ph type="ctrTitle"/>
          </p:nvPr>
        </p:nvSpPr>
        <p:spPr>
          <a:xfrm>
            <a:off x="348563" y="1118717"/>
            <a:ext cx="5588336" cy="2242079"/>
          </a:xfrm>
        </p:spPr>
        <p:txBody>
          <a:bodyPr anchor="b">
            <a:normAutofit/>
          </a:bodyPr>
          <a:lstStyle>
            <a:lvl1pPr algn="l">
              <a:defRPr sz="3600">
                <a:solidFill>
                  <a:schemeClr val="accent5"/>
                </a:solidFill>
                <a:latin typeface="Zurich Sans" panose="02000000000000000000" pitchFamily="2" charset="0"/>
              </a:defRPr>
            </a:lvl1pPr>
          </a:lstStyle>
          <a:p>
            <a:r>
              <a:rPr lang="en-US"/>
              <a:t>Click to edit Master title style</a:t>
            </a:r>
          </a:p>
        </p:txBody>
      </p:sp>
      <p:sp>
        <p:nvSpPr>
          <p:cNvPr id="15" name="Subtitle 2">
            <a:extLst>
              <a:ext uri="{FF2B5EF4-FFF2-40B4-BE49-F238E27FC236}">
                <a16:creationId xmlns:a16="http://schemas.microsoft.com/office/drawing/2014/main" id="{7EBF4D17-29BD-A647-8B3F-1B131A88F742}"/>
              </a:ext>
            </a:extLst>
          </p:cNvPr>
          <p:cNvSpPr>
            <a:spLocks noGrp="1"/>
          </p:cNvSpPr>
          <p:nvPr>
            <p:ph type="subTitle" idx="1"/>
          </p:nvPr>
        </p:nvSpPr>
        <p:spPr>
          <a:xfrm>
            <a:off x="348564" y="3452871"/>
            <a:ext cx="5594586" cy="1283999"/>
          </a:xfrm>
        </p:spPr>
        <p:txBody>
          <a:bodyPr>
            <a:normAutofit/>
          </a:bodyPr>
          <a:lstStyle>
            <a:lvl1pPr marL="0" indent="0" algn="l">
              <a:buNone/>
              <a:defRPr sz="2000">
                <a:solidFill>
                  <a:schemeClr val="accent5"/>
                </a:solidFill>
                <a:latin typeface="Zurich Sans" panose="02000000000000000000" pitchFamily="2"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16" name="Date Name Organization">
            <a:extLst>
              <a:ext uri="{FF2B5EF4-FFF2-40B4-BE49-F238E27FC236}">
                <a16:creationId xmlns:a16="http://schemas.microsoft.com/office/drawing/2014/main" id="{1662F8EA-7D97-8845-B2C2-3CA86DB1F341}"/>
              </a:ext>
            </a:extLst>
          </p:cNvPr>
          <p:cNvSpPr>
            <a:spLocks noGrp="1"/>
          </p:cNvSpPr>
          <p:nvPr>
            <p:ph type="body" sz="quarter" idx="14" hasCustomPrompt="1"/>
          </p:nvPr>
        </p:nvSpPr>
        <p:spPr>
          <a:xfrm>
            <a:off x="350211" y="4923646"/>
            <a:ext cx="3987369" cy="1056000"/>
          </a:xfrm>
        </p:spPr>
        <p:txBody>
          <a:bodyPr anchor="b"/>
          <a:lstStyle>
            <a:lvl1pPr marL="0" indent="0">
              <a:spcAft>
                <a:spcPts val="133"/>
              </a:spcAft>
              <a:buNone/>
              <a:defRPr sz="1200">
                <a:solidFill>
                  <a:schemeClr val="accent5"/>
                </a:solidFill>
              </a:defRPr>
            </a:lvl1pPr>
            <a:lvl2pPr>
              <a:defRPr>
                <a:solidFill>
                  <a:schemeClr val="accent5"/>
                </a:solidFill>
              </a:defRPr>
            </a:lvl2pPr>
            <a:lvl3pPr>
              <a:defRPr>
                <a:solidFill>
                  <a:schemeClr val="accent5"/>
                </a:solidFill>
              </a:defRPr>
            </a:lvl3pPr>
            <a:lvl4pPr>
              <a:defRPr>
                <a:solidFill>
                  <a:schemeClr val="accent5"/>
                </a:solidFill>
              </a:defRPr>
            </a:lvl4pPr>
            <a:lvl5pPr>
              <a:defRPr>
                <a:solidFill>
                  <a:schemeClr val="accent5"/>
                </a:solidFill>
              </a:defRPr>
            </a:lvl5pPr>
          </a:lstStyle>
          <a:p>
            <a:pPr lvl="0"/>
            <a:r>
              <a:rPr lang="en-US"/>
              <a:t>[Date]</a:t>
            </a:r>
            <a:br>
              <a:rPr lang="en-US"/>
            </a:br>
            <a:r>
              <a:rPr lang="en-US"/>
              <a:t>[Name of moderator]</a:t>
            </a:r>
            <a:br>
              <a:rPr lang="en-US"/>
            </a:br>
            <a:r>
              <a:rPr lang="en-US"/>
              <a:t>[Organizational Unit]</a:t>
            </a:r>
          </a:p>
        </p:txBody>
      </p:sp>
    </p:spTree>
    <p:extLst>
      <p:ext uri="{BB962C8B-B14F-4D97-AF65-F5344CB8AC3E}">
        <p14:creationId xmlns:p14="http://schemas.microsoft.com/office/powerpoint/2010/main" val="98965813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Title Slide_Light">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56952" y="1118717"/>
            <a:ext cx="5588336" cy="2242079"/>
          </a:xfrm>
        </p:spPr>
        <p:txBody>
          <a:bodyPr anchor="b">
            <a:normAutofit/>
          </a:bodyPr>
          <a:lstStyle>
            <a:lvl1pPr algn="l">
              <a:defRPr sz="3600">
                <a:solidFill>
                  <a:schemeClr val="accent1"/>
                </a:solidFill>
                <a:latin typeface="Zurich Sans" panose="02000000000000000000" pitchFamily="2" charset="0"/>
              </a:defRPr>
            </a:lvl1pPr>
          </a:lstStyle>
          <a:p>
            <a:r>
              <a:rPr lang="en-US"/>
              <a:t>Click to edit Master title style</a:t>
            </a:r>
          </a:p>
        </p:txBody>
      </p:sp>
      <p:sp>
        <p:nvSpPr>
          <p:cNvPr id="3" name="Subtitle 2"/>
          <p:cNvSpPr>
            <a:spLocks noGrp="1"/>
          </p:cNvSpPr>
          <p:nvPr>
            <p:ph type="subTitle" idx="1"/>
          </p:nvPr>
        </p:nvSpPr>
        <p:spPr>
          <a:xfrm>
            <a:off x="356953" y="3452871"/>
            <a:ext cx="5594586" cy="1283999"/>
          </a:xfrm>
        </p:spPr>
        <p:txBody>
          <a:bodyPr>
            <a:normAutofit/>
          </a:bodyPr>
          <a:lstStyle>
            <a:lvl1pPr marL="0" indent="0" algn="l">
              <a:buNone/>
              <a:defRPr sz="2000">
                <a:solidFill>
                  <a:schemeClr val="accent1"/>
                </a:solidFill>
                <a:latin typeface="Zurich Sans" panose="02000000000000000000" pitchFamily="2"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10" name="Oval 9">
            <a:extLst>
              <a:ext uri="{FF2B5EF4-FFF2-40B4-BE49-F238E27FC236}">
                <a16:creationId xmlns:a16="http://schemas.microsoft.com/office/drawing/2014/main" id="{DCD6D046-9E8A-417B-B758-A6E20A0FE31C}"/>
              </a:ext>
            </a:extLst>
          </p:cNvPr>
          <p:cNvSpPr/>
          <p:nvPr userDrawn="1"/>
        </p:nvSpPr>
        <p:spPr bwMode="auto">
          <a:xfrm>
            <a:off x="6803245" y="5407445"/>
            <a:ext cx="547941" cy="547483"/>
          </a:xfrm>
          <a:prstGeom prst="ellipse">
            <a:avLst/>
          </a:pr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1"/>
              </a:solidFill>
              <a:effectLst/>
              <a:latin typeface="Zurich Sans" panose="02000000000000000000" pitchFamily="2" charset="0"/>
            </a:endParaRPr>
          </a:p>
        </p:txBody>
      </p:sp>
      <p:sp>
        <p:nvSpPr>
          <p:cNvPr id="11" name="Freeform 8">
            <a:extLst>
              <a:ext uri="{FF2B5EF4-FFF2-40B4-BE49-F238E27FC236}">
                <a16:creationId xmlns:a16="http://schemas.microsoft.com/office/drawing/2014/main" id="{977530C5-2DE6-44CA-8A8F-019E4D7C204F}"/>
              </a:ext>
            </a:extLst>
          </p:cNvPr>
          <p:cNvSpPr/>
          <p:nvPr userDrawn="1"/>
        </p:nvSpPr>
        <p:spPr bwMode="auto">
          <a:xfrm>
            <a:off x="5945288" y="5953924"/>
            <a:ext cx="1802643" cy="908104"/>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3"/>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1"/>
              </a:solidFill>
              <a:effectLst/>
              <a:latin typeface="Zurich Sans" panose="02000000000000000000" pitchFamily="2" charset="0"/>
            </a:endParaRPr>
          </a:p>
        </p:txBody>
      </p:sp>
      <p:sp>
        <p:nvSpPr>
          <p:cNvPr id="12" name="Freeform 10">
            <a:extLst>
              <a:ext uri="{FF2B5EF4-FFF2-40B4-BE49-F238E27FC236}">
                <a16:creationId xmlns:a16="http://schemas.microsoft.com/office/drawing/2014/main" id="{CBDF7E11-8F3D-4306-A7C9-3CBBFA98620F}"/>
              </a:ext>
            </a:extLst>
          </p:cNvPr>
          <p:cNvSpPr/>
          <p:nvPr userDrawn="1"/>
        </p:nvSpPr>
        <p:spPr bwMode="auto">
          <a:xfrm rot="7933215">
            <a:off x="6034329" y="5006663"/>
            <a:ext cx="1201179" cy="604951"/>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2"/>
          </a:solidFill>
          <a:ln w="9525" cap="flat" cmpd="sng" algn="ctr">
            <a:noFill/>
            <a:prstDash val="solid"/>
            <a:round/>
            <a:headEnd type="none" w="med" len="med"/>
            <a:tailEnd type="none" w="med" len="med"/>
          </a:ln>
          <a:effectLst/>
        </p:spPr>
        <p:txBody>
          <a:bodyPr rot="0" spcFirstLastPara="0" vertOverflow="overflow" horzOverflow="overflow" vert="horz" wrap="square" lIns="91428" tIns="45715" rIns="91428" bIns="45715" numCol="1" spcCol="0" rtlCol="0" fromWordArt="0" anchor="ctr" anchorCtr="0" forceAA="0" compatLnSpc="1">
            <a:prstTxWarp prst="textNoShape">
              <a:avLst/>
            </a:prstTxWarp>
            <a:noAutofit/>
          </a:bodyPr>
          <a:lstStyle/>
          <a:p>
            <a:pPr marL="0" marR="0" indent="0" algn="l" defTabSz="914256" rtl="0" eaLnBrk="1" fontAlgn="base" latinLnBrk="0" hangingPunct="1">
              <a:lnSpc>
                <a:spcPct val="100000"/>
              </a:lnSpc>
              <a:spcBef>
                <a:spcPct val="0"/>
              </a:spcBef>
              <a:spcAft>
                <a:spcPct val="0"/>
              </a:spcAft>
              <a:buClrTx/>
              <a:buSzTx/>
              <a:buFontTx/>
              <a:buNone/>
              <a:tabLst/>
            </a:pPr>
            <a:endParaRPr kumimoji="0" lang="en-ES" sz="2000" b="0" i="0" u="none" strike="noStrike" cap="none" normalizeH="0" baseline="0">
              <a:ln>
                <a:noFill/>
              </a:ln>
              <a:solidFill>
                <a:schemeClr val="accent1"/>
              </a:solidFill>
              <a:effectLst/>
              <a:latin typeface="Zurich Sans" panose="02000000000000000000" pitchFamily="2" charset="0"/>
            </a:endParaRPr>
          </a:p>
        </p:txBody>
      </p:sp>
      <p:sp>
        <p:nvSpPr>
          <p:cNvPr id="22" name="Picture Placeholder 2">
            <a:extLst>
              <a:ext uri="{FF2B5EF4-FFF2-40B4-BE49-F238E27FC236}">
                <a16:creationId xmlns:a16="http://schemas.microsoft.com/office/drawing/2014/main" id="{8C38856E-DF0D-49BD-A0AF-37F515F1D5FF}"/>
              </a:ext>
            </a:extLst>
          </p:cNvPr>
          <p:cNvSpPr>
            <a:spLocks noGrp="1"/>
          </p:cNvSpPr>
          <p:nvPr>
            <p:ph type="pic" sz="quarter" idx="13" hasCustomPrompt="1"/>
          </p:nvPr>
        </p:nvSpPr>
        <p:spPr>
          <a:xfrm>
            <a:off x="7154052" y="1818873"/>
            <a:ext cx="5040000" cy="5040000"/>
          </a:xfrm>
          <a:prstGeom prst="ellipse">
            <a:avLst/>
          </a:prstGeom>
        </p:spPr>
        <p:txBody>
          <a:bodyPr/>
          <a:lstStyle>
            <a:lvl1pPr algn="ctr">
              <a:buNone/>
              <a:defRPr b="0" i="0">
                <a:solidFill>
                  <a:schemeClr val="accent1"/>
                </a:solidFill>
              </a:defRPr>
            </a:lvl1pPr>
          </a:lstStyle>
          <a:p>
            <a:r>
              <a:rPr lang="en-US" noProof="0"/>
              <a:t>Add a picture here</a:t>
            </a:r>
          </a:p>
        </p:txBody>
      </p:sp>
      <p:sp>
        <p:nvSpPr>
          <p:cNvPr id="20" name="Date Name Organization">
            <a:extLst>
              <a:ext uri="{FF2B5EF4-FFF2-40B4-BE49-F238E27FC236}">
                <a16:creationId xmlns:a16="http://schemas.microsoft.com/office/drawing/2014/main" id="{B679C166-F3F4-4469-BDA4-0521529C846E}"/>
              </a:ext>
            </a:extLst>
          </p:cNvPr>
          <p:cNvSpPr>
            <a:spLocks noGrp="1"/>
          </p:cNvSpPr>
          <p:nvPr>
            <p:ph type="body" sz="quarter" idx="14" hasCustomPrompt="1"/>
          </p:nvPr>
        </p:nvSpPr>
        <p:spPr>
          <a:xfrm>
            <a:off x="358600" y="4923646"/>
            <a:ext cx="3987369" cy="1056000"/>
          </a:xfrm>
        </p:spPr>
        <p:txBody>
          <a:bodyPr anchor="b"/>
          <a:lstStyle>
            <a:lvl1pPr marL="0" indent="0">
              <a:spcAft>
                <a:spcPts val="133"/>
              </a:spcAft>
              <a:buNone/>
              <a:defRPr sz="1200">
                <a:solidFill>
                  <a:schemeClr val="accent1"/>
                </a:solidFill>
              </a:defRPr>
            </a:lvl1pPr>
            <a:lvl2pPr>
              <a:defRPr>
                <a:solidFill>
                  <a:schemeClr val="accent5"/>
                </a:solidFill>
              </a:defRPr>
            </a:lvl2pPr>
            <a:lvl3pPr>
              <a:defRPr>
                <a:solidFill>
                  <a:schemeClr val="accent5"/>
                </a:solidFill>
              </a:defRPr>
            </a:lvl3pPr>
            <a:lvl4pPr>
              <a:defRPr>
                <a:solidFill>
                  <a:schemeClr val="accent5"/>
                </a:solidFill>
              </a:defRPr>
            </a:lvl4pPr>
            <a:lvl5pPr>
              <a:defRPr>
                <a:solidFill>
                  <a:schemeClr val="accent5"/>
                </a:solidFill>
              </a:defRPr>
            </a:lvl5pPr>
          </a:lstStyle>
          <a:p>
            <a:pPr lvl="0"/>
            <a:r>
              <a:rPr lang="en-US"/>
              <a:t>[Date]</a:t>
            </a:r>
            <a:br>
              <a:rPr lang="en-US"/>
            </a:br>
            <a:r>
              <a:rPr lang="en-US"/>
              <a:t>[Name of moderator]</a:t>
            </a:r>
            <a:br>
              <a:rPr lang="en-US"/>
            </a:br>
            <a:r>
              <a:rPr lang="en-US"/>
              <a:t>[Organizational Unit]</a:t>
            </a:r>
          </a:p>
        </p:txBody>
      </p:sp>
      <p:grpSp>
        <p:nvGrpSpPr>
          <p:cNvPr id="21" name="Group 4">
            <a:extLst>
              <a:ext uri="{FF2B5EF4-FFF2-40B4-BE49-F238E27FC236}">
                <a16:creationId xmlns:a16="http://schemas.microsoft.com/office/drawing/2014/main" id="{E7C094BA-E50D-4DFD-BE64-FCB71B6B5D57}"/>
              </a:ext>
            </a:extLst>
          </p:cNvPr>
          <p:cNvGrpSpPr>
            <a:grpSpLocks noChangeAspect="1"/>
          </p:cNvGrpSpPr>
          <p:nvPr userDrawn="1"/>
        </p:nvGrpSpPr>
        <p:grpSpPr bwMode="auto">
          <a:xfrm>
            <a:off x="175879" y="158751"/>
            <a:ext cx="1773767" cy="683683"/>
            <a:chOff x="79" y="75"/>
            <a:chExt cx="838" cy="323"/>
          </a:xfrm>
          <a:solidFill>
            <a:schemeClr val="accent1"/>
          </a:solidFill>
        </p:grpSpPr>
        <p:sp>
          <p:nvSpPr>
            <p:cNvPr id="24" name="AutoShape 3">
              <a:extLst>
                <a:ext uri="{FF2B5EF4-FFF2-40B4-BE49-F238E27FC236}">
                  <a16:creationId xmlns:a16="http://schemas.microsoft.com/office/drawing/2014/main" id="{2922DC61-2E78-484E-B2FE-2A325A97027E}"/>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5">
              <a:extLst>
                <a:ext uri="{FF2B5EF4-FFF2-40B4-BE49-F238E27FC236}">
                  <a16:creationId xmlns:a16="http://schemas.microsoft.com/office/drawing/2014/main" id="{C69F7F3D-E7A2-4FF7-A9CA-8C2F44CF188F}"/>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6">
              <a:extLst>
                <a:ext uri="{FF2B5EF4-FFF2-40B4-BE49-F238E27FC236}">
                  <a16:creationId xmlns:a16="http://schemas.microsoft.com/office/drawing/2014/main" id="{496DDDB6-B327-4BBA-A25A-A710AC69A0BA}"/>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7">
              <a:extLst>
                <a:ext uri="{FF2B5EF4-FFF2-40B4-BE49-F238E27FC236}">
                  <a16:creationId xmlns:a16="http://schemas.microsoft.com/office/drawing/2014/main" id="{A06C8070-A1C7-48BE-95DE-240B325C24B6}"/>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8">
              <a:extLst>
                <a:ext uri="{FF2B5EF4-FFF2-40B4-BE49-F238E27FC236}">
                  <a16:creationId xmlns:a16="http://schemas.microsoft.com/office/drawing/2014/main" id="{7BB14D19-8E13-42AB-AA0B-DD9069F10FE6}"/>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9">
              <a:extLst>
                <a:ext uri="{FF2B5EF4-FFF2-40B4-BE49-F238E27FC236}">
                  <a16:creationId xmlns:a16="http://schemas.microsoft.com/office/drawing/2014/main" id="{8F7E1E6A-8D31-44CE-B151-393C50EC24A2}"/>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0">
              <a:extLst>
                <a:ext uri="{FF2B5EF4-FFF2-40B4-BE49-F238E27FC236}">
                  <a16:creationId xmlns:a16="http://schemas.microsoft.com/office/drawing/2014/main" id="{8A663121-9D03-4792-9E15-3604DB5163F6}"/>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1">
              <a:extLst>
                <a:ext uri="{FF2B5EF4-FFF2-40B4-BE49-F238E27FC236}">
                  <a16:creationId xmlns:a16="http://schemas.microsoft.com/office/drawing/2014/main" id="{8F41DCD4-C02C-47BC-ADC0-2D3D5527D215}"/>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2">
              <a:extLst>
                <a:ext uri="{FF2B5EF4-FFF2-40B4-BE49-F238E27FC236}">
                  <a16:creationId xmlns:a16="http://schemas.microsoft.com/office/drawing/2014/main" id="{CACF2922-39BE-459D-9CAA-F6C785B3EE62}"/>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3" name="Freeform 13">
              <a:extLst>
                <a:ext uri="{FF2B5EF4-FFF2-40B4-BE49-F238E27FC236}">
                  <a16:creationId xmlns:a16="http://schemas.microsoft.com/office/drawing/2014/main" id="{6BFE5966-9EDE-4263-B828-6ECA17B3DF14}"/>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52512721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E5769-963A-1E4C-9183-8C898DF4FC4E}"/>
              </a:ext>
            </a:extLst>
          </p:cNvPr>
          <p:cNvSpPr>
            <a:spLocks noGrp="1"/>
          </p:cNvSpPr>
          <p:nvPr>
            <p:ph type="title" hasCustomPrompt="1"/>
          </p:nvPr>
        </p:nvSpPr>
        <p:spPr>
          <a:xfrm>
            <a:off x="347842" y="254179"/>
            <a:ext cx="9855199" cy="332399"/>
          </a:xfrm>
          <a:prstGeom prst="rect">
            <a:avLst/>
          </a:prstGeom>
        </p:spPr>
        <p:txBody>
          <a:bodyPr lIns="0" anchor="t"/>
          <a:lstStyle>
            <a:lvl1pPr>
              <a:defRPr b="0" i="0">
                <a:solidFill>
                  <a:srgbClr val="2167AE"/>
                </a:solidFill>
                <a:latin typeface="Zurich Sans Light" panose="02000000000000000000" pitchFamily="2" charset="0"/>
                <a:cs typeface="Arial" panose="020B0604020202020204" pitchFamily="34" charset="0"/>
              </a:defRPr>
            </a:lvl1pPr>
          </a:lstStyle>
          <a:p>
            <a:r>
              <a:rPr lang="en-GB" noProof="0"/>
              <a:t>Agenda or content page</a:t>
            </a:r>
          </a:p>
        </p:txBody>
      </p:sp>
      <p:sp>
        <p:nvSpPr>
          <p:cNvPr id="6" name="Text Placeholder 16">
            <a:extLst>
              <a:ext uri="{FF2B5EF4-FFF2-40B4-BE49-F238E27FC236}">
                <a16:creationId xmlns:a16="http://schemas.microsoft.com/office/drawing/2014/main" id="{2E48DA8B-B36B-F147-BA19-ADE851F826B3}"/>
              </a:ext>
            </a:extLst>
          </p:cNvPr>
          <p:cNvSpPr>
            <a:spLocks noGrp="1"/>
          </p:cNvSpPr>
          <p:nvPr>
            <p:ph type="body" sz="quarter" idx="15" hasCustomPrompt="1"/>
          </p:nvPr>
        </p:nvSpPr>
        <p:spPr>
          <a:xfrm>
            <a:off x="347843" y="1205221"/>
            <a:ext cx="5603695" cy="5032068"/>
          </a:xfrm>
          <a:prstGeom prst="rect">
            <a:avLst/>
          </a:prstGeom>
        </p:spPr>
        <p:txBody>
          <a:bodyPr lIns="0" rIns="0" anchor="t"/>
          <a:lstStyle>
            <a:lvl1pPr marL="355591" marR="0" indent="-355591" algn="l" defTabSz="914256" rtl="0" eaLnBrk="1" fontAlgn="base" latinLnBrk="0" hangingPunct="1">
              <a:lnSpc>
                <a:spcPct val="150000"/>
              </a:lnSpc>
              <a:spcBef>
                <a:spcPts val="0"/>
              </a:spcBef>
              <a:spcAft>
                <a:spcPts val="300"/>
              </a:spcAft>
              <a:buClr>
                <a:srgbClr val="1C67AF"/>
              </a:buClr>
              <a:buSzPct val="100000"/>
              <a:buFont typeface="+mj-lt"/>
              <a:buAutoNum type="arabicPeriod"/>
              <a:tabLst/>
              <a:defRPr sz="2400" b="0" i="0">
                <a:solidFill>
                  <a:srgbClr val="2167AE"/>
                </a:solidFill>
                <a:latin typeface="Zurich Sans Light" panose="02000000000000000000" pitchFamily="2" charset="0"/>
                <a:cs typeface="Arial" panose="020B0604020202020204" pitchFamily="34" charset="0"/>
              </a:defRPr>
            </a:lvl1pPr>
          </a:lstStyle>
          <a:p>
            <a:pPr lvl="0"/>
            <a:r>
              <a:rPr lang="en-GB" noProof="0"/>
              <a:t>Add title</a:t>
            </a:r>
          </a:p>
          <a:p>
            <a:pPr lvl="0"/>
            <a:r>
              <a:rPr lang="en-GB" noProof="0"/>
              <a:t>Add title</a:t>
            </a:r>
          </a:p>
          <a:p>
            <a:pPr lvl="0"/>
            <a:r>
              <a:rPr lang="en-GB" noProof="0"/>
              <a:t>Add title</a:t>
            </a:r>
          </a:p>
          <a:p>
            <a:pPr lvl="0"/>
            <a:r>
              <a:rPr lang="en-GB" noProof="0"/>
              <a:t>Add title</a:t>
            </a:r>
          </a:p>
          <a:p>
            <a:pPr lvl="0"/>
            <a:r>
              <a:rPr lang="en-GB" noProof="0"/>
              <a:t>Add title</a:t>
            </a:r>
          </a:p>
        </p:txBody>
      </p:sp>
      <p:sp>
        <p:nvSpPr>
          <p:cNvPr id="5" name="Footer Placeholder 4">
            <a:extLst>
              <a:ext uri="{FF2B5EF4-FFF2-40B4-BE49-F238E27FC236}">
                <a16:creationId xmlns:a16="http://schemas.microsoft.com/office/drawing/2014/main" id="{7576DE17-B41F-F94E-8417-AABA2A9152F7}"/>
              </a:ext>
            </a:extLst>
          </p:cNvPr>
          <p:cNvSpPr>
            <a:spLocks noGrp="1"/>
          </p:cNvSpPr>
          <p:nvPr>
            <p:ph type="ftr" sz="quarter" idx="16"/>
          </p:nvPr>
        </p:nvSpPr>
        <p:spPr/>
        <p:txBody>
          <a:bodyPr/>
          <a:lstStyle>
            <a:lvl1pPr algn="r">
              <a:defRPr b="0" i="0">
                <a:solidFill>
                  <a:srgbClr val="2167AE"/>
                </a:solidFill>
              </a:defRPr>
            </a:lvl1pPr>
          </a:lstStyle>
          <a:p>
            <a:endParaRPr lang="en-GB"/>
          </a:p>
        </p:txBody>
      </p:sp>
      <p:sp>
        <p:nvSpPr>
          <p:cNvPr id="7" name="Slide Number Placeholder 6">
            <a:extLst>
              <a:ext uri="{FF2B5EF4-FFF2-40B4-BE49-F238E27FC236}">
                <a16:creationId xmlns:a16="http://schemas.microsoft.com/office/drawing/2014/main" id="{DBFE40F3-EF7C-CF47-84EA-47BCB129D9F5}"/>
              </a:ext>
            </a:extLst>
          </p:cNvPr>
          <p:cNvSpPr>
            <a:spLocks noGrp="1"/>
          </p:cNvSpPr>
          <p:nvPr>
            <p:ph type="sldNum" sz="quarter" idx="17"/>
          </p:nvPr>
        </p:nvSpPr>
        <p:spPr/>
        <p:txBody>
          <a:bodyPr/>
          <a:lstStyle>
            <a:lvl1pPr>
              <a:defRPr b="0" i="0">
                <a:solidFill>
                  <a:srgbClr val="2167AE"/>
                </a:solidFill>
              </a:defRPr>
            </a:lvl1pPr>
          </a:lstStyle>
          <a:p>
            <a:fld id="{D691331D-A62F-41F8-BAEC-0A7727B7C525}" type="slidenum">
              <a:rPr lang="en-GB" smtClean="0"/>
              <a:pPr/>
              <a:t>‹#›</a:t>
            </a:fld>
            <a:endParaRPr lang="en-GB"/>
          </a:p>
        </p:txBody>
      </p:sp>
      <p:pic>
        <p:nvPicPr>
          <p:cNvPr id="8" name="Picture 7">
            <a:extLst>
              <a:ext uri="{FF2B5EF4-FFF2-40B4-BE49-F238E27FC236}">
                <a16:creationId xmlns:a16="http://schemas.microsoft.com/office/drawing/2014/main" id="{2B26F0D8-5E9E-2A4B-88B7-3CE5BEAD04F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89634" y="159248"/>
            <a:ext cx="1773767" cy="683952"/>
          </a:xfrm>
          <a:prstGeom prst="rect">
            <a:avLst/>
          </a:prstGeom>
        </p:spPr>
      </p:pic>
    </p:spTree>
    <p:extLst>
      <p:ext uri="{BB962C8B-B14F-4D97-AF65-F5344CB8AC3E}">
        <p14:creationId xmlns:p14="http://schemas.microsoft.com/office/powerpoint/2010/main" val="13612068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3" y="1205994"/>
            <a:ext cx="11523662" cy="5040145"/>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34964" y="260268"/>
            <a:ext cx="9504110" cy="332399"/>
          </a:xfrm>
        </p:spPr>
        <p:txBody>
          <a:bodyPr wrap="square">
            <a:spAutoFit/>
          </a:body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17" name="Footer Placeholder 1">
            <a:extLst>
              <a:ext uri="{FF2B5EF4-FFF2-40B4-BE49-F238E27FC236}">
                <a16:creationId xmlns:a16="http://schemas.microsoft.com/office/drawing/2014/main" id="{68D2BCBF-5A0D-442F-A892-2A5E8C770DBB}"/>
              </a:ext>
            </a:extLst>
          </p:cNvPr>
          <p:cNvSpPr>
            <a:spLocks noGrp="1"/>
          </p:cNvSpPr>
          <p:nvPr>
            <p:ph type="ftr" sz="quarter" idx="3"/>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Tree>
    <p:extLst>
      <p:ext uri="{BB962C8B-B14F-4D97-AF65-F5344CB8AC3E}">
        <p14:creationId xmlns:p14="http://schemas.microsoft.com/office/powerpoint/2010/main" val="2978297038"/>
      </p:ext>
    </p:extLst>
  </p:cSld>
  <p:clrMapOvr>
    <a:masterClrMapping/>
  </p:clrMapOvr>
  <p:hf hdr="0" dt="0"/>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Title and Content Company Logo">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3" y="1205994"/>
            <a:ext cx="11523662" cy="5040145"/>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34964" y="260268"/>
            <a:ext cx="9504110" cy="332399"/>
          </a:xfrm>
        </p:spPr>
        <p:txBody>
          <a:bodyPr wrap="square">
            <a:spAutoFit/>
          </a:body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17" name="Footer Placeholder 1">
            <a:extLst>
              <a:ext uri="{FF2B5EF4-FFF2-40B4-BE49-F238E27FC236}">
                <a16:creationId xmlns:a16="http://schemas.microsoft.com/office/drawing/2014/main" id="{68D2BCBF-5A0D-442F-A892-2A5E8C770DBB}"/>
              </a:ext>
            </a:extLst>
          </p:cNvPr>
          <p:cNvSpPr>
            <a:spLocks noGrp="1"/>
          </p:cNvSpPr>
          <p:nvPr>
            <p:ph type="ftr" sz="quarter" idx="3"/>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18" name="Picture Placeholder 3">
            <a:extLst>
              <a:ext uri="{FF2B5EF4-FFF2-40B4-BE49-F238E27FC236}">
                <a16:creationId xmlns:a16="http://schemas.microsoft.com/office/drawing/2014/main" id="{52DFB984-8B0B-BF4F-9A35-009EC2B9DC16}"/>
              </a:ext>
            </a:extLst>
          </p:cNvPr>
          <p:cNvSpPr>
            <a:spLocks noGrp="1"/>
          </p:cNvSpPr>
          <p:nvPr>
            <p:ph type="pic" sz="quarter" idx="28" hasCustomPrompt="1"/>
          </p:nvPr>
        </p:nvSpPr>
        <p:spPr>
          <a:xfrm>
            <a:off x="10417038" y="5001016"/>
            <a:ext cx="1440000" cy="1440000"/>
          </a:xfrm>
          <a:prstGeom prst="rect">
            <a:avLst/>
          </a:prstGeom>
          <a:solidFill>
            <a:srgbClr val="FFF773"/>
          </a:solidFill>
        </p:spPr>
        <p:txBody>
          <a:bodyPr anchor="ctr"/>
          <a:lstStyle>
            <a:lvl1pPr marL="0" indent="0" algn="ctr">
              <a:buNone/>
              <a:defRPr sz="1333">
                <a:solidFill>
                  <a:schemeClr val="accent1"/>
                </a:solidFill>
              </a:defRPr>
            </a:lvl1pPr>
          </a:lstStyle>
          <a:p>
            <a:r>
              <a:rPr lang="en-GB"/>
              <a:t>Company logo</a:t>
            </a:r>
          </a:p>
        </p:txBody>
      </p:sp>
    </p:spTree>
    <p:extLst>
      <p:ext uri="{BB962C8B-B14F-4D97-AF65-F5344CB8AC3E}">
        <p14:creationId xmlns:p14="http://schemas.microsoft.com/office/powerpoint/2010/main" val="1628631602"/>
      </p:ext>
    </p:extLst>
  </p:cSld>
  <p:clrMapOvr>
    <a:masterClrMapping/>
  </p:clrMapOvr>
  <p:hf hdr="0" dt="0"/>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_Title and Content Company Logo">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3" y="1702340"/>
            <a:ext cx="11523662" cy="4543799"/>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34964" y="260268"/>
            <a:ext cx="9504110" cy="332399"/>
          </a:xfrm>
        </p:spPr>
        <p:txBody>
          <a:bodyPr wrap="square">
            <a:spAutoFit/>
          </a:body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17" name="Footer Placeholder 1">
            <a:extLst>
              <a:ext uri="{FF2B5EF4-FFF2-40B4-BE49-F238E27FC236}">
                <a16:creationId xmlns:a16="http://schemas.microsoft.com/office/drawing/2014/main" id="{68D2BCBF-5A0D-442F-A892-2A5E8C770DBB}"/>
              </a:ext>
            </a:extLst>
          </p:cNvPr>
          <p:cNvSpPr>
            <a:spLocks noGrp="1"/>
          </p:cNvSpPr>
          <p:nvPr>
            <p:ph type="ftr" sz="quarter" idx="3"/>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19" name="Picture Placeholder 3">
            <a:extLst>
              <a:ext uri="{FF2B5EF4-FFF2-40B4-BE49-F238E27FC236}">
                <a16:creationId xmlns:a16="http://schemas.microsoft.com/office/drawing/2014/main" id="{00B17A41-EA87-5A46-854D-1AD78EA47AD8}"/>
              </a:ext>
            </a:extLst>
          </p:cNvPr>
          <p:cNvSpPr>
            <a:spLocks noGrp="1"/>
          </p:cNvSpPr>
          <p:nvPr>
            <p:ph type="pic" sz="quarter" idx="29" hasCustomPrompt="1"/>
          </p:nvPr>
        </p:nvSpPr>
        <p:spPr>
          <a:xfrm>
            <a:off x="3019007" y="1196975"/>
            <a:ext cx="1250459" cy="505365"/>
          </a:xfrm>
          <a:prstGeom prst="rect">
            <a:avLst/>
          </a:prstGeom>
          <a:solidFill>
            <a:srgbClr val="FFF773"/>
          </a:solidFill>
        </p:spPr>
        <p:txBody>
          <a:bodyPr anchor="ctr"/>
          <a:lstStyle>
            <a:lvl1pPr marL="0" indent="0" algn="ctr">
              <a:buNone/>
              <a:defRPr sz="1333">
                <a:solidFill>
                  <a:schemeClr val="accent1"/>
                </a:solidFill>
              </a:defRPr>
            </a:lvl1pPr>
          </a:lstStyle>
          <a:p>
            <a:r>
              <a:rPr lang="en-GB"/>
              <a:t>Company logo</a:t>
            </a:r>
          </a:p>
        </p:txBody>
      </p:sp>
      <p:sp>
        <p:nvSpPr>
          <p:cNvPr id="38" name="Picture Placeholder 3">
            <a:extLst>
              <a:ext uri="{FF2B5EF4-FFF2-40B4-BE49-F238E27FC236}">
                <a16:creationId xmlns:a16="http://schemas.microsoft.com/office/drawing/2014/main" id="{067F528A-DB76-8B44-8BD0-F43DF128922E}"/>
              </a:ext>
            </a:extLst>
          </p:cNvPr>
          <p:cNvSpPr>
            <a:spLocks noGrp="1"/>
          </p:cNvSpPr>
          <p:nvPr>
            <p:ph type="pic" sz="quarter" idx="30" hasCustomPrompt="1"/>
          </p:nvPr>
        </p:nvSpPr>
        <p:spPr>
          <a:xfrm>
            <a:off x="1744684" y="1196975"/>
            <a:ext cx="1260186" cy="505365"/>
          </a:xfrm>
          <a:prstGeom prst="rect">
            <a:avLst/>
          </a:prstGeom>
          <a:solidFill>
            <a:srgbClr val="FFF773"/>
          </a:solidFill>
        </p:spPr>
        <p:txBody>
          <a:bodyPr anchor="ctr"/>
          <a:lstStyle>
            <a:lvl1pPr marL="0" indent="0" algn="ctr">
              <a:buNone/>
              <a:defRPr sz="1333">
                <a:solidFill>
                  <a:schemeClr val="accent1"/>
                </a:solidFill>
              </a:defRPr>
            </a:lvl1pPr>
          </a:lstStyle>
          <a:p>
            <a:r>
              <a:rPr lang="en-GB"/>
              <a:t>Company logo</a:t>
            </a:r>
          </a:p>
        </p:txBody>
      </p:sp>
      <p:sp>
        <p:nvSpPr>
          <p:cNvPr id="39" name="Picture Placeholder 3">
            <a:extLst>
              <a:ext uri="{FF2B5EF4-FFF2-40B4-BE49-F238E27FC236}">
                <a16:creationId xmlns:a16="http://schemas.microsoft.com/office/drawing/2014/main" id="{F17212FB-CDF9-6D43-A0E3-86B76179CA40}"/>
              </a:ext>
            </a:extLst>
          </p:cNvPr>
          <p:cNvSpPr>
            <a:spLocks noGrp="1"/>
          </p:cNvSpPr>
          <p:nvPr>
            <p:ph type="pic" sz="quarter" idx="31" hasCustomPrompt="1"/>
          </p:nvPr>
        </p:nvSpPr>
        <p:spPr>
          <a:xfrm>
            <a:off x="5557926" y="1196975"/>
            <a:ext cx="1260186" cy="505365"/>
          </a:xfrm>
          <a:prstGeom prst="rect">
            <a:avLst/>
          </a:prstGeom>
          <a:solidFill>
            <a:srgbClr val="FFF773"/>
          </a:solidFill>
        </p:spPr>
        <p:txBody>
          <a:bodyPr anchor="ctr"/>
          <a:lstStyle>
            <a:lvl1pPr marL="0" indent="0" algn="ctr">
              <a:buNone/>
              <a:defRPr sz="1333">
                <a:solidFill>
                  <a:schemeClr val="accent1"/>
                </a:solidFill>
              </a:defRPr>
            </a:lvl1pPr>
          </a:lstStyle>
          <a:p>
            <a:r>
              <a:rPr lang="en-GB"/>
              <a:t>Company logo</a:t>
            </a:r>
          </a:p>
        </p:txBody>
      </p:sp>
      <p:sp>
        <p:nvSpPr>
          <p:cNvPr id="40" name="Picture Placeholder 3">
            <a:extLst>
              <a:ext uri="{FF2B5EF4-FFF2-40B4-BE49-F238E27FC236}">
                <a16:creationId xmlns:a16="http://schemas.microsoft.com/office/drawing/2014/main" id="{BC9684DA-134C-DC46-BF15-0B3C92858EA1}"/>
              </a:ext>
            </a:extLst>
          </p:cNvPr>
          <p:cNvSpPr>
            <a:spLocks noGrp="1"/>
          </p:cNvSpPr>
          <p:nvPr>
            <p:ph type="pic" sz="quarter" idx="32" hasCustomPrompt="1"/>
          </p:nvPr>
        </p:nvSpPr>
        <p:spPr>
          <a:xfrm>
            <a:off x="4283603" y="1196975"/>
            <a:ext cx="1260186" cy="505365"/>
          </a:xfrm>
          <a:prstGeom prst="rect">
            <a:avLst/>
          </a:prstGeom>
          <a:solidFill>
            <a:srgbClr val="FFF773"/>
          </a:solidFill>
        </p:spPr>
        <p:txBody>
          <a:bodyPr anchor="ctr"/>
          <a:lstStyle>
            <a:lvl1pPr marL="0" indent="0" algn="ctr">
              <a:buNone/>
              <a:defRPr sz="1333">
                <a:solidFill>
                  <a:schemeClr val="accent1"/>
                </a:solidFill>
              </a:defRPr>
            </a:lvl1pPr>
          </a:lstStyle>
          <a:p>
            <a:r>
              <a:rPr lang="en-GB"/>
              <a:t>Company logo</a:t>
            </a:r>
          </a:p>
        </p:txBody>
      </p:sp>
      <p:sp>
        <p:nvSpPr>
          <p:cNvPr id="41" name="Picture Placeholder 3">
            <a:extLst>
              <a:ext uri="{FF2B5EF4-FFF2-40B4-BE49-F238E27FC236}">
                <a16:creationId xmlns:a16="http://schemas.microsoft.com/office/drawing/2014/main" id="{633F312D-D6D3-E047-940B-4152A403EC4B}"/>
              </a:ext>
            </a:extLst>
          </p:cNvPr>
          <p:cNvSpPr>
            <a:spLocks noGrp="1"/>
          </p:cNvSpPr>
          <p:nvPr>
            <p:ph type="pic" sz="quarter" idx="33" hasCustomPrompt="1"/>
          </p:nvPr>
        </p:nvSpPr>
        <p:spPr>
          <a:xfrm>
            <a:off x="6818112" y="1196975"/>
            <a:ext cx="1264595" cy="505365"/>
          </a:xfrm>
          <a:prstGeom prst="rect">
            <a:avLst/>
          </a:prstGeom>
          <a:solidFill>
            <a:srgbClr val="FFF773"/>
          </a:solidFill>
        </p:spPr>
        <p:txBody>
          <a:bodyPr anchor="ctr"/>
          <a:lstStyle>
            <a:lvl1pPr marL="0" indent="0" algn="ctr">
              <a:buNone/>
              <a:defRPr sz="1333">
                <a:solidFill>
                  <a:schemeClr val="accent1"/>
                </a:solidFill>
              </a:defRPr>
            </a:lvl1pPr>
          </a:lstStyle>
          <a:p>
            <a:r>
              <a:rPr lang="en-GB"/>
              <a:t>Company logo</a:t>
            </a:r>
          </a:p>
        </p:txBody>
      </p:sp>
      <p:sp>
        <p:nvSpPr>
          <p:cNvPr id="44" name="Picture Placeholder 3">
            <a:extLst>
              <a:ext uri="{FF2B5EF4-FFF2-40B4-BE49-F238E27FC236}">
                <a16:creationId xmlns:a16="http://schemas.microsoft.com/office/drawing/2014/main" id="{C12755AA-E64D-AB43-A59F-9DFE2CFEE90E}"/>
              </a:ext>
            </a:extLst>
          </p:cNvPr>
          <p:cNvSpPr>
            <a:spLocks noGrp="1"/>
          </p:cNvSpPr>
          <p:nvPr>
            <p:ph type="pic" sz="quarter" idx="36" hasCustomPrompt="1"/>
          </p:nvPr>
        </p:nvSpPr>
        <p:spPr>
          <a:xfrm>
            <a:off x="9342893" y="1196975"/>
            <a:ext cx="1249550" cy="505365"/>
          </a:xfrm>
          <a:prstGeom prst="rect">
            <a:avLst/>
          </a:prstGeom>
          <a:solidFill>
            <a:srgbClr val="FFF773"/>
          </a:solidFill>
        </p:spPr>
        <p:txBody>
          <a:bodyPr anchor="ctr"/>
          <a:lstStyle>
            <a:lvl1pPr marL="0" indent="0" algn="ctr">
              <a:buNone/>
              <a:defRPr sz="1333">
                <a:solidFill>
                  <a:schemeClr val="accent1"/>
                </a:solidFill>
              </a:defRPr>
            </a:lvl1pPr>
          </a:lstStyle>
          <a:p>
            <a:r>
              <a:rPr lang="en-GB"/>
              <a:t>Company logo</a:t>
            </a:r>
          </a:p>
        </p:txBody>
      </p:sp>
      <p:sp>
        <p:nvSpPr>
          <p:cNvPr id="45" name="Picture Placeholder 3">
            <a:extLst>
              <a:ext uri="{FF2B5EF4-FFF2-40B4-BE49-F238E27FC236}">
                <a16:creationId xmlns:a16="http://schemas.microsoft.com/office/drawing/2014/main" id="{A18CB7EB-2FB3-FE4B-B9DA-221D20397A4B}"/>
              </a:ext>
            </a:extLst>
          </p:cNvPr>
          <p:cNvSpPr>
            <a:spLocks noGrp="1"/>
          </p:cNvSpPr>
          <p:nvPr>
            <p:ph type="pic" sz="quarter" idx="37" hasCustomPrompt="1"/>
          </p:nvPr>
        </p:nvSpPr>
        <p:spPr>
          <a:xfrm>
            <a:off x="8078298" y="1196975"/>
            <a:ext cx="1264594" cy="505365"/>
          </a:xfrm>
          <a:prstGeom prst="rect">
            <a:avLst/>
          </a:prstGeom>
          <a:solidFill>
            <a:srgbClr val="FFF773"/>
          </a:solidFill>
        </p:spPr>
        <p:txBody>
          <a:bodyPr anchor="ctr"/>
          <a:lstStyle>
            <a:lvl1pPr marL="0" indent="0" algn="ctr">
              <a:buNone/>
              <a:defRPr sz="1333">
                <a:solidFill>
                  <a:schemeClr val="accent1"/>
                </a:solidFill>
              </a:defRPr>
            </a:lvl1pPr>
          </a:lstStyle>
          <a:p>
            <a:r>
              <a:rPr lang="en-GB"/>
              <a:t>Company logo</a:t>
            </a:r>
          </a:p>
        </p:txBody>
      </p:sp>
      <p:sp>
        <p:nvSpPr>
          <p:cNvPr id="46" name="Picture Placeholder 3">
            <a:extLst>
              <a:ext uri="{FF2B5EF4-FFF2-40B4-BE49-F238E27FC236}">
                <a16:creationId xmlns:a16="http://schemas.microsoft.com/office/drawing/2014/main" id="{4B24F53D-EBC3-0740-AA5E-A068D04C8305}"/>
              </a:ext>
            </a:extLst>
          </p:cNvPr>
          <p:cNvSpPr>
            <a:spLocks noGrp="1"/>
          </p:cNvSpPr>
          <p:nvPr>
            <p:ph type="pic" sz="quarter" idx="38" hasCustomPrompt="1"/>
          </p:nvPr>
        </p:nvSpPr>
        <p:spPr>
          <a:xfrm>
            <a:off x="10603078" y="1196975"/>
            <a:ext cx="1253960" cy="505365"/>
          </a:xfrm>
          <a:prstGeom prst="rect">
            <a:avLst/>
          </a:prstGeom>
          <a:solidFill>
            <a:srgbClr val="FFF773"/>
          </a:solidFill>
        </p:spPr>
        <p:txBody>
          <a:bodyPr anchor="ctr"/>
          <a:lstStyle>
            <a:lvl1pPr marL="0" indent="0" algn="ctr">
              <a:buNone/>
              <a:defRPr sz="1333">
                <a:solidFill>
                  <a:schemeClr val="accent1"/>
                </a:solidFill>
              </a:defRPr>
            </a:lvl1pPr>
          </a:lstStyle>
          <a:p>
            <a:r>
              <a:rPr lang="en-GB"/>
              <a:t>Company logo</a:t>
            </a:r>
          </a:p>
        </p:txBody>
      </p:sp>
    </p:spTree>
    <p:extLst>
      <p:ext uri="{BB962C8B-B14F-4D97-AF65-F5344CB8AC3E}">
        <p14:creationId xmlns:p14="http://schemas.microsoft.com/office/powerpoint/2010/main" val="3199496292"/>
      </p:ext>
    </p:extLst>
  </p:cSld>
  <p:clrMapOvr>
    <a:masterClrMapping/>
  </p:clrMapOvr>
  <p:hf hdr="0" dt="0"/>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Box grid_8">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2" y="1205994"/>
            <a:ext cx="2700000"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Content Placeholder 2">
            <a:extLst>
              <a:ext uri="{FF2B5EF4-FFF2-40B4-BE49-F238E27FC236}">
                <a16:creationId xmlns:a16="http://schemas.microsoft.com/office/drawing/2014/main" id="{E8FBBA92-AC66-40B1-9BF1-A490D1C952E7}"/>
              </a:ext>
            </a:extLst>
          </p:cNvPr>
          <p:cNvSpPr>
            <a:spLocks noGrp="1"/>
          </p:cNvSpPr>
          <p:nvPr>
            <p:ph idx="16"/>
          </p:nvPr>
        </p:nvSpPr>
        <p:spPr>
          <a:xfrm>
            <a:off x="9157038" y="1205994"/>
            <a:ext cx="2700000"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3" name="Content Placeholder 2">
            <a:extLst>
              <a:ext uri="{FF2B5EF4-FFF2-40B4-BE49-F238E27FC236}">
                <a16:creationId xmlns:a16="http://schemas.microsoft.com/office/drawing/2014/main" id="{91A596E3-3FAE-4D93-9E83-BA7F8ECB278F}"/>
              </a:ext>
            </a:extLst>
          </p:cNvPr>
          <p:cNvSpPr>
            <a:spLocks noGrp="1"/>
          </p:cNvSpPr>
          <p:nvPr>
            <p:ph idx="17"/>
          </p:nvPr>
        </p:nvSpPr>
        <p:spPr>
          <a:xfrm>
            <a:off x="334962" y="3828042"/>
            <a:ext cx="2700000"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6" name="Content Placeholder 2">
            <a:extLst>
              <a:ext uri="{FF2B5EF4-FFF2-40B4-BE49-F238E27FC236}">
                <a16:creationId xmlns:a16="http://schemas.microsoft.com/office/drawing/2014/main" id="{5997810D-2D43-4D2B-A609-9DF7257BE35E}"/>
              </a:ext>
            </a:extLst>
          </p:cNvPr>
          <p:cNvSpPr>
            <a:spLocks noGrp="1"/>
          </p:cNvSpPr>
          <p:nvPr>
            <p:ph idx="20"/>
          </p:nvPr>
        </p:nvSpPr>
        <p:spPr>
          <a:xfrm>
            <a:off x="9157038" y="3828042"/>
            <a:ext cx="2700000"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34963" y="260268"/>
            <a:ext cx="9504111" cy="332399"/>
          </a:xfrm>
        </p:spPr>
        <p:txBody>
          <a:bodyPr wrap="square">
            <a:spAutoFit/>
          </a:body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2" y="610597"/>
            <a:ext cx="9504111"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17" name="Content Placeholder 2">
            <a:extLst>
              <a:ext uri="{FF2B5EF4-FFF2-40B4-BE49-F238E27FC236}">
                <a16:creationId xmlns:a16="http://schemas.microsoft.com/office/drawing/2014/main" id="{ED5DC51E-0144-4EB0-915F-3AA1E36D0D25}"/>
              </a:ext>
            </a:extLst>
          </p:cNvPr>
          <p:cNvSpPr>
            <a:spLocks noGrp="1"/>
          </p:cNvSpPr>
          <p:nvPr>
            <p:ph idx="14"/>
          </p:nvPr>
        </p:nvSpPr>
        <p:spPr>
          <a:xfrm>
            <a:off x="3275654" y="1205994"/>
            <a:ext cx="2700000"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Content Placeholder 2">
            <a:extLst>
              <a:ext uri="{FF2B5EF4-FFF2-40B4-BE49-F238E27FC236}">
                <a16:creationId xmlns:a16="http://schemas.microsoft.com/office/drawing/2014/main" id="{6BC27092-D69A-417B-A5A1-B84BC83E07F2}"/>
              </a:ext>
            </a:extLst>
          </p:cNvPr>
          <p:cNvSpPr>
            <a:spLocks noGrp="1"/>
          </p:cNvSpPr>
          <p:nvPr>
            <p:ph idx="15"/>
          </p:nvPr>
        </p:nvSpPr>
        <p:spPr>
          <a:xfrm>
            <a:off x="6216346" y="1205994"/>
            <a:ext cx="2700000"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4" name="Content Placeholder 2">
            <a:extLst>
              <a:ext uri="{FF2B5EF4-FFF2-40B4-BE49-F238E27FC236}">
                <a16:creationId xmlns:a16="http://schemas.microsoft.com/office/drawing/2014/main" id="{01DB4E88-3116-49FF-8641-A515781176C5}"/>
              </a:ext>
            </a:extLst>
          </p:cNvPr>
          <p:cNvSpPr>
            <a:spLocks noGrp="1"/>
          </p:cNvSpPr>
          <p:nvPr>
            <p:ph idx="18"/>
          </p:nvPr>
        </p:nvSpPr>
        <p:spPr>
          <a:xfrm>
            <a:off x="3275654" y="3828042"/>
            <a:ext cx="2700000"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5" name="Content Placeholder 2">
            <a:extLst>
              <a:ext uri="{FF2B5EF4-FFF2-40B4-BE49-F238E27FC236}">
                <a16:creationId xmlns:a16="http://schemas.microsoft.com/office/drawing/2014/main" id="{9AC71052-D68A-42D5-9D4E-9D1884DA1A83}"/>
              </a:ext>
            </a:extLst>
          </p:cNvPr>
          <p:cNvSpPr>
            <a:spLocks noGrp="1"/>
          </p:cNvSpPr>
          <p:nvPr>
            <p:ph idx="19"/>
          </p:nvPr>
        </p:nvSpPr>
        <p:spPr>
          <a:xfrm>
            <a:off x="6216346" y="3828042"/>
            <a:ext cx="2700000"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27536774"/>
      </p:ext>
    </p:extLst>
  </p:cSld>
  <p:clrMapOvr>
    <a:masterClrMapping/>
  </p:clrMapOvr>
  <p:hf hdr="0" dt="0"/>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Box grid_4+4">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2" y="1205994"/>
            <a:ext cx="5640692"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Content Placeholder 2">
            <a:extLst>
              <a:ext uri="{FF2B5EF4-FFF2-40B4-BE49-F238E27FC236}">
                <a16:creationId xmlns:a16="http://schemas.microsoft.com/office/drawing/2014/main" id="{E8FBBA92-AC66-40B1-9BF1-A490D1C952E7}"/>
              </a:ext>
            </a:extLst>
          </p:cNvPr>
          <p:cNvSpPr>
            <a:spLocks noGrp="1"/>
          </p:cNvSpPr>
          <p:nvPr>
            <p:ph idx="16"/>
          </p:nvPr>
        </p:nvSpPr>
        <p:spPr>
          <a:xfrm>
            <a:off x="6216346" y="1205994"/>
            <a:ext cx="5640692"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3" name="Content Placeholder 2">
            <a:extLst>
              <a:ext uri="{FF2B5EF4-FFF2-40B4-BE49-F238E27FC236}">
                <a16:creationId xmlns:a16="http://schemas.microsoft.com/office/drawing/2014/main" id="{91A596E3-3FAE-4D93-9E83-BA7F8ECB278F}"/>
              </a:ext>
            </a:extLst>
          </p:cNvPr>
          <p:cNvSpPr>
            <a:spLocks noGrp="1"/>
          </p:cNvSpPr>
          <p:nvPr>
            <p:ph idx="17"/>
          </p:nvPr>
        </p:nvSpPr>
        <p:spPr>
          <a:xfrm>
            <a:off x="334961" y="3828042"/>
            <a:ext cx="5640691"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6" name="Content Placeholder 2">
            <a:extLst>
              <a:ext uri="{FF2B5EF4-FFF2-40B4-BE49-F238E27FC236}">
                <a16:creationId xmlns:a16="http://schemas.microsoft.com/office/drawing/2014/main" id="{5997810D-2D43-4D2B-A609-9DF7257BE35E}"/>
              </a:ext>
            </a:extLst>
          </p:cNvPr>
          <p:cNvSpPr>
            <a:spLocks noGrp="1"/>
          </p:cNvSpPr>
          <p:nvPr>
            <p:ph idx="20"/>
          </p:nvPr>
        </p:nvSpPr>
        <p:spPr>
          <a:xfrm>
            <a:off x="6216346" y="3828042"/>
            <a:ext cx="5640692"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34963" y="260268"/>
            <a:ext cx="9504111" cy="332399"/>
          </a:xfrm>
        </p:spPr>
        <p:txBody>
          <a:bodyPr wrap="square">
            <a:spAutoFit/>
          </a:body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2" y="610597"/>
            <a:ext cx="9504111"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17" name="Content Placeholder 2">
            <a:extLst>
              <a:ext uri="{FF2B5EF4-FFF2-40B4-BE49-F238E27FC236}">
                <a16:creationId xmlns:a16="http://schemas.microsoft.com/office/drawing/2014/main" id="{ED5DC51E-0144-4EB0-915F-3AA1E36D0D25}"/>
              </a:ext>
            </a:extLst>
          </p:cNvPr>
          <p:cNvSpPr>
            <a:spLocks noGrp="1"/>
          </p:cNvSpPr>
          <p:nvPr>
            <p:ph idx="14"/>
          </p:nvPr>
        </p:nvSpPr>
        <p:spPr>
          <a:xfrm>
            <a:off x="3563654" y="1205994"/>
            <a:ext cx="2412000"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Content Placeholder 2">
            <a:extLst>
              <a:ext uri="{FF2B5EF4-FFF2-40B4-BE49-F238E27FC236}">
                <a16:creationId xmlns:a16="http://schemas.microsoft.com/office/drawing/2014/main" id="{6BC27092-D69A-417B-A5A1-B84BC83E07F2}"/>
              </a:ext>
            </a:extLst>
          </p:cNvPr>
          <p:cNvSpPr>
            <a:spLocks noGrp="1"/>
          </p:cNvSpPr>
          <p:nvPr>
            <p:ph idx="15"/>
          </p:nvPr>
        </p:nvSpPr>
        <p:spPr>
          <a:xfrm>
            <a:off x="6216346" y="1205994"/>
            <a:ext cx="2412000"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4" name="Content Placeholder 2">
            <a:extLst>
              <a:ext uri="{FF2B5EF4-FFF2-40B4-BE49-F238E27FC236}">
                <a16:creationId xmlns:a16="http://schemas.microsoft.com/office/drawing/2014/main" id="{01DB4E88-3116-49FF-8641-A515781176C5}"/>
              </a:ext>
            </a:extLst>
          </p:cNvPr>
          <p:cNvSpPr>
            <a:spLocks noGrp="1"/>
          </p:cNvSpPr>
          <p:nvPr>
            <p:ph idx="18"/>
          </p:nvPr>
        </p:nvSpPr>
        <p:spPr>
          <a:xfrm>
            <a:off x="3563654" y="3828042"/>
            <a:ext cx="2412000"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5" name="Content Placeholder 2">
            <a:extLst>
              <a:ext uri="{FF2B5EF4-FFF2-40B4-BE49-F238E27FC236}">
                <a16:creationId xmlns:a16="http://schemas.microsoft.com/office/drawing/2014/main" id="{9AC71052-D68A-42D5-9D4E-9D1884DA1A83}"/>
              </a:ext>
            </a:extLst>
          </p:cNvPr>
          <p:cNvSpPr>
            <a:spLocks noGrp="1"/>
          </p:cNvSpPr>
          <p:nvPr>
            <p:ph idx="19"/>
          </p:nvPr>
        </p:nvSpPr>
        <p:spPr>
          <a:xfrm>
            <a:off x="6216346" y="3828042"/>
            <a:ext cx="2412000"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02945560"/>
      </p:ext>
    </p:extLst>
  </p:cSld>
  <p:clrMapOvr>
    <a:masterClrMapping/>
  </p:clrMapOvr>
  <p:hf hdr="0" dt="0"/>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Box grid_4">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2" y="1205994"/>
            <a:ext cx="5640692"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Content Placeholder 2">
            <a:extLst>
              <a:ext uri="{FF2B5EF4-FFF2-40B4-BE49-F238E27FC236}">
                <a16:creationId xmlns:a16="http://schemas.microsoft.com/office/drawing/2014/main" id="{E8FBBA92-AC66-40B1-9BF1-A490D1C952E7}"/>
              </a:ext>
            </a:extLst>
          </p:cNvPr>
          <p:cNvSpPr>
            <a:spLocks noGrp="1"/>
          </p:cNvSpPr>
          <p:nvPr>
            <p:ph idx="16"/>
          </p:nvPr>
        </p:nvSpPr>
        <p:spPr>
          <a:xfrm>
            <a:off x="6216346" y="1205994"/>
            <a:ext cx="5640692"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3" name="Content Placeholder 2">
            <a:extLst>
              <a:ext uri="{FF2B5EF4-FFF2-40B4-BE49-F238E27FC236}">
                <a16:creationId xmlns:a16="http://schemas.microsoft.com/office/drawing/2014/main" id="{91A596E3-3FAE-4D93-9E83-BA7F8ECB278F}"/>
              </a:ext>
            </a:extLst>
          </p:cNvPr>
          <p:cNvSpPr>
            <a:spLocks noGrp="1"/>
          </p:cNvSpPr>
          <p:nvPr>
            <p:ph idx="17"/>
          </p:nvPr>
        </p:nvSpPr>
        <p:spPr>
          <a:xfrm>
            <a:off x="334961" y="3828042"/>
            <a:ext cx="5640691"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6" name="Content Placeholder 2">
            <a:extLst>
              <a:ext uri="{FF2B5EF4-FFF2-40B4-BE49-F238E27FC236}">
                <a16:creationId xmlns:a16="http://schemas.microsoft.com/office/drawing/2014/main" id="{5997810D-2D43-4D2B-A609-9DF7257BE35E}"/>
              </a:ext>
            </a:extLst>
          </p:cNvPr>
          <p:cNvSpPr>
            <a:spLocks noGrp="1"/>
          </p:cNvSpPr>
          <p:nvPr>
            <p:ph idx="20"/>
          </p:nvPr>
        </p:nvSpPr>
        <p:spPr>
          <a:xfrm>
            <a:off x="6216346" y="3828042"/>
            <a:ext cx="5640692" cy="2412000"/>
          </a:xfrm>
        </p:spPr>
        <p:txBody>
          <a:bodyPr lIns="144000" tIns="144000" rIns="144000" bIns="144000"/>
          <a:lstStyle>
            <a:lvl1pPr>
              <a:spcAft>
                <a:spcPts val="0"/>
              </a:spcAft>
              <a:defRPr sz="1400"/>
            </a:lvl1pPr>
            <a:lvl2pPr>
              <a:spcAft>
                <a:spcPts val="0"/>
              </a:spcAft>
              <a:defRPr sz="1400"/>
            </a:lvl2pPr>
            <a:lvl3pPr>
              <a:spcAft>
                <a:spcPts val="0"/>
              </a:spcAft>
              <a:defRPr sz="1400"/>
            </a:lvl3pPr>
            <a:lvl4pPr>
              <a:spcAft>
                <a:spcPts val="0"/>
              </a:spcAft>
              <a:defRPr sz="1400"/>
            </a:lvl4pPr>
            <a:lvl5pPr>
              <a:spcAft>
                <a:spcPts val="0"/>
              </a:spcAf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34963" y="260268"/>
            <a:ext cx="9504111" cy="332399"/>
          </a:xfrm>
        </p:spPr>
        <p:txBody>
          <a:bodyPr wrap="square">
            <a:spAutoFit/>
          </a:body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2" y="610597"/>
            <a:ext cx="9504111"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34464791"/>
      </p:ext>
    </p:extLst>
  </p:cSld>
  <p:clrMapOvr>
    <a:masterClrMapping/>
  </p:clrMapOvr>
  <p:hf hdr="0" dt="0"/>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and 2 text boxes">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3" y="1206178"/>
            <a:ext cx="5580000" cy="5040145"/>
          </a:xfrm>
        </p:spPr>
        <p:txBody>
          <a:bodyPr lIns="72000" tIns="72000" rIns="72000" bIns="72000"/>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7" name="Content Placeholder 2">
            <a:extLst>
              <a:ext uri="{FF2B5EF4-FFF2-40B4-BE49-F238E27FC236}">
                <a16:creationId xmlns:a16="http://schemas.microsoft.com/office/drawing/2014/main" id="{DD38D433-C715-4635-977C-8E54E7555A08}"/>
              </a:ext>
            </a:extLst>
          </p:cNvPr>
          <p:cNvSpPr>
            <a:spLocks noGrp="1"/>
          </p:cNvSpPr>
          <p:nvPr>
            <p:ph idx="13"/>
          </p:nvPr>
        </p:nvSpPr>
        <p:spPr>
          <a:xfrm>
            <a:off x="6280731" y="1206177"/>
            <a:ext cx="5578776" cy="5040145"/>
          </a:xfrm>
        </p:spPr>
        <p:txBody>
          <a:bodyPr lIns="72000" tIns="72000" rIns="72000" bIns="72000"/>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 name="Title 1">
            <a:extLst>
              <a:ext uri="{FF2B5EF4-FFF2-40B4-BE49-F238E27FC236}">
                <a16:creationId xmlns:a16="http://schemas.microsoft.com/office/drawing/2014/main" id="{69E92947-3625-9041-9213-E2B75D84A8F0}"/>
              </a:ext>
            </a:extLst>
          </p:cNvPr>
          <p:cNvSpPr>
            <a:spLocks noGrp="1"/>
          </p:cNvSpPr>
          <p:nvPr>
            <p:ph type="title"/>
          </p:nvPr>
        </p:nvSpPr>
        <p:spPr>
          <a:xfrm>
            <a:off x="334964" y="260268"/>
            <a:ext cx="9504110" cy="332399"/>
          </a:xfrm>
        </p:spPr>
        <p:txBody>
          <a:bodyPr wrap="square">
            <a:spAutoFit/>
          </a:bodyPr>
          <a:lstStyle/>
          <a:p>
            <a:r>
              <a:rPr lang="en-US"/>
              <a:t>Click to edit Master title style</a:t>
            </a:r>
          </a:p>
        </p:txBody>
      </p:sp>
      <p:sp>
        <p:nvSpPr>
          <p:cNvPr id="21" name="Subtitle 2">
            <a:extLst>
              <a:ext uri="{FF2B5EF4-FFF2-40B4-BE49-F238E27FC236}">
                <a16:creationId xmlns:a16="http://schemas.microsoft.com/office/drawing/2014/main" id="{710AC261-10B5-584A-91F3-14A61852EFBE}"/>
              </a:ext>
            </a:extLst>
          </p:cNvPr>
          <p:cNvSpPr>
            <a:spLocks noGrp="1"/>
          </p:cNvSpPr>
          <p:nvPr>
            <p:ph type="subTitle" idx="14"/>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19" name="Group 4">
            <a:extLst>
              <a:ext uri="{FF2B5EF4-FFF2-40B4-BE49-F238E27FC236}">
                <a16:creationId xmlns:a16="http://schemas.microsoft.com/office/drawing/2014/main" id="{A8A943C3-1379-499A-A8A6-41D5362C5C11}"/>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26F7B60B-9BEA-49E4-8477-7195219E3403}"/>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0DA359F6-1339-49C3-9382-79BEA9F3D2DD}"/>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04779FF0-DDCC-405A-8A7F-BAEF71FA8F36}"/>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7">
              <a:extLst>
                <a:ext uri="{FF2B5EF4-FFF2-40B4-BE49-F238E27FC236}">
                  <a16:creationId xmlns:a16="http://schemas.microsoft.com/office/drawing/2014/main" id="{E925ED24-DB1A-42EF-8C81-848273020D60}"/>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8">
              <a:extLst>
                <a:ext uri="{FF2B5EF4-FFF2-40B4-BE49-F238E27FC236}">
                  <a16:creationId xmlns:a16="http://schemas.microsoft.com/office/drawing/2014/main" id="{8CC5B0C1-B8B3-4F9C-8E68-FB9E998A567E}"/>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9">
              <a:extLst>
                <a:ext uri="{FF2B5EF4-FFF2-40B4-BE49-F238E27FC236}">
                  <a16:creationId xmlns:a16="http://schemas.microsoft.com/office/drawing/2014/main" id="{34F3EDB6-FE7C-462E-BB43-CAE35EBC549E}"/>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10">
              <a:extLst>
                <a:ext uri="{FF2B5EF4-FFF2-40B4-BE49-F238E27FC236}">
                  <a16:creationId xmlns:a16="http://schemas.microsoft.com/office/drawing/2014/main" id="{0C94C8B8-CBC0-42C8-8A35-C38A5921859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1">
              <a:extLst>
                <a:ext uri="{FF2B5EF4-FFF2-40B4-BE49-F238E27FC236}">
                  <a16:creationId xmlns:a16="http://schemas.microsoft.com/office/drawing/2014/main" id="{BD9D61AE-0A56-45EF-8877-45ED53B45F17}"/>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2">
              <a:extLst>
                <a:ext uri="{FF2B5EF4-FFF2-40B4-BE49-F238E27FC236}">
                  <a16:creationId xmlns:a16="http://schemas.microsoft.com/office/drawing/2014/main" id="{2049F35F-A4B0-4163-9D3A-5C38BFB360E8}"/>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3">
              <a:extLst>
                <a:ext uri="{FF2B5EF4-FFF2-40B4-BE49-F238E27FC236}">
                  <a16:creationId xmlns:a16="http://schemas.microsoft.com/office/drawing/2014/main" id="{CBBC93A2-9074-49D3-B8A1-1C42390EFAD7}"/>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2685607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le, text box and circle for image">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3" y="1206178"/>
            <a:ext cx="5573967" cy="5040145"/>
          </a:xfrm>
        </p:spPr>
        <p:txBody>
          <a:bodyPr lIns="72000" tIns="72000" rIns="72000" bIns="72000"/>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9" name="Picture Placeholder 2">
            <a:extLst>
              <a:ext uri="{FF2B5EF4-FFF2-40B4-BE49-F238E27FC236}">
                <a16:creationId xmlns:a16="http://schemas.microsoft.com/office/drawing/2014/main" id="{E1605E3C-D76A-4678-9277-BF9E20857561}"/>
              </a:ext>
            </a:extLst>
          </p:cNvPr>
          <p:cNvSpPr>
            <a:spLocks noGrp="1"/>
          </p:cNvSpPr>
          <p:nvPr>
            <p:ph type="pic" sz="quarter" idx="13" hasCustomPrompt="1"/>
          </p:nvPr>
        </p:nvSpPr>
        <p:spPr>
          <a:xfrm>
            <a:off x="6813444" y="1274619"/>
            <a:ext cx="5040000" cy="5040000"/>
          </a:xfrm>
          <a:prstGeom prst="ellipse">
            <a:avLst/>
          </a:prstGeom>
        </p:spPr>
        <p:txBody>
          <a:bodyPr/>
          <a:lstStyle>
            <a:lvl1pPr algn="ctr">
              <a:buNone/>
              <a:defRPr b="0" i="0">
                <a:solidFill>
                  <a:srgbClr val="1C67AF"/>
                </a:solidFill>
              </a:defRPr>
            </a:lvl1pPr>
          </a:lstStyle>
          <a:p>
            <a:r>
              <a:rPr lang="en-US" noProof="0"/>
              <a:t>Add a picture here</a:t>
            </a:r>
          </a:p>
        </p:txBody>
      </p:sp>
      <p:sp>
        <p:nvSpPr>
          <p:cNvPr id="20" name="Title 1">
            <a:extLst>
              <a:ext uri="{FF2B5EF4-FFF2-40B4-BE49-F238E27FC236}">
                <a16:creationId xmlns:a16="http://schemas.microsoft.com/office/drawing/2014/main" id="{C29EECA6-DA60-0545-94DA-DA2F8B81238E}"/>
              </a:ext>
            </a:extLst>
          </p:cNvPr>
          <p:cNvSpPr>
            <a:spLocks noGrp="1"/>
          </p:cNvSpPr>
          <p:nvPr>
            <p:ph type="title"/>
          </p:nvPr>
        </p:nvSpPr>
        <p:spPr>
          <a:xfrm>
            <a:off x="334963" y="260268"/>
            <a:ext cx="9504111" cy="332399"/>
          </a:xfrm>
        </p:spPr>
        <p:txBody>
          <a:bodyPr wrap="square">
            <a:spAutoFit/>
          </a:bodyPr>
          <a:lstStyle/>
          <a:p>
            <a:r>
              <a:rPr lang="en-US"/>
              <a:t>Click to edit Master title style</a:t>
            </a:r>
          </a:p>
        </p:txBody>
      </p:sp>
      <p:sp>
        <p:nvSpPr>
          <p:cNvPr id="21" name="Subtitle 2">
            <a:extLst>
              <a:ext uri="{FF2B5EF4-FFF2-40B4-BE49-F238E27FC236}">
                <a16:creationId xmlns:a16="http://schemas.microsoft.com/office/drawing/2014/main" id="{78EE7002-C39A-5A48-B25E-20539A4FFD23}"/>
              </a:ext>
            </a:extLst>
          </p:cNvPr>
          <p:cNvSpPr>
            <a:spLocks noGrp="1"/>
          </p:cNvSpPr>
          <p:nvPr>
            <p:ph type="subTitle" idx="14"/>
          </p:nvPr>
        </p:nvSpPr>
        <p:spPr>
          <a:xfrm>
            <a:off x="334962" y="610597"/>
            <a:ext cx="9504111"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19" name="Group 4">
            <a:extLst>
              <a:ext uri="{FF2B5EF4-FFF2-40B4-BE49-F238E27FC236}">
                <a16:creationId xmlns:a16="http://schemas.microsoft.com/office/drawing/2014/main" id="{7F57E830-3329-4063-98C7-AA1FC1445B73}"/>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688840B2-0A92-4968-8A8C-8571322121EC}"/>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41BDBAC3-497E-41B0-8987-40DE00FB5A70}"/>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BEE17792-2541-41AB-A3A4-1488AC914260}"/>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7">
              <a:extLst>
                <a:ext uri="{FF2B5EF4-FFF2-40B4-BE49-F238E27FC236}">
                  <a16:creationId xmlns:a16="http://schemas.microsoft.com/office/drawing/2014/main" id="{7FE4A7E9-42E0-43D0-B996-856DC1B0758B}"/>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8">
              <a:extLst>
                <a:ext uri="{FF2B5EF4-FFF2-40B4-BE49-F238E27FC236}">
                  <a16:creationId xmlns:a16="http://schemas.microsoft.com/office/drawing/2014/main" id="{451758A0-E6AE-4136-8372-7F123E72159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9">
              <a:extLst>
                <a:ext uri="{FF2B5EF4-FFF2-40B4-BE49-F238E27FC236}">
                  <a16:creationId xmlns:a16="http://schemas.microsoft.com/office/drawing/2014/main" id="{7F1B4E05-1C49-4628-8296-6E4C82BBB070}"/>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10">
              <a:extLst>
                <a:ext uri="{FF2B5EF4-FFF2-40B4-BE49-F238E27FC236}">
                  <a16:creationId xmlns:a16="http://schemas.microsoft.com/office/drawing/2014/main" id="{1E04FE10-677A-40F8-8E43-1902F64A8BB0}"/>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1">
              <a:extLst>
                <a:ext uri="{FF2B5EF4-FFF2-40B4-BE49-F238E27FC236}">
                  <a16:creationId xmlns:a16="http://schemas.microsoft.com/office/drawing/2014/main" id="{41247AD3-2593-4B15-AE2E-32BD9D241310}"/>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2">
              <a:extLst>
                <a:ext uri="{FF2B5EF4-FFF2-40B4-BE49-F238E27FC236}">
                  <a16:creationId xmlns:a16="http://schemas.microsoft.com/office/drawing/2014/main" id="{572ADC10-CD08-4D6A-B222-9D3819CDFDBB}"/>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3">
              <a:extLst>
                <a:ext uri="{FF2B5EF4-FFF2-40B4-BE49-F238E27FC236}">
                  <a16:creationId xmlns:a16="http://schemas.microsoft.com/office/drawing/2014/main" id="{398F446D-EC4D-4BFB-87DA-8DE6584F8CF0}"/>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0749039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tle, text box, Safe Space image">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2" y="1206178"/>
            <a:ext cx="5573967" cy="5040145"/>
          </a:xfrm>
        </p:spPr>
        <p:txBody>
          <a:bodyPr lIns="72000" tIns="72000" rIns="72000" bIns="72000"/>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20" name="Title 1">
            <a:extLst>
              <a:ext uri="{FF2B5EF4-FFF2-40B4-BE49-F238E27FC236}">
                <a16:creationId xmlns:a16="http://schemas.microsoft.com/office/drawing/2014/main" id="{C29EECA6-DA60-0545-94DA-DA2F8B81238E}"/>
              </a:ext>
            </a:extLst>
          </p:cNvPr>
          <p:cNvSpPr>
            <a:spLocks noGrp="1"/>
          </p:cNvSpPr>
          <p:nvPr>
            <p:ph type="title"/>
          </p:nvPr>
        </p:nvSpPr>
        <p:spPr>
          <a:xfrm>
            <a:off x="334963" y="260268"/>
            <a:ext cx="9504111" cy="332399"/>
          </a:xfrm>
        </p:spPr>
        <p:txBody>
          <a:bodyPr wrap="square">
            <a:spAutoFit/>
          </a:bodyPr>
          <a:lstStyle/>
          <a:p>
            <a:r>
              <a:rPr lang="en-US"/>
              <a:t>Click to edit Master title style</a:t>
            </a:r>
          </a:p>
        </p:txBody>
      </p:sp>
      <p:sp>
        <p:nvSpPr>
          <p:cNvPr id="21" name="Subtitle 2">
            <a:extLst>
              <a:ext uri="{FF2B5EF4-FFF2-40B4-BE49-F238E27FC236}">
                <a16:creationId xmlns:a16="http://schemas.microsoft.com/office/drawing/2014/main" id="{78EE7002-C39A-5A48-B25E-20539A4FFD23}"/>
              </a:ext>
            </a:extLst>
          </p:cNvPr>
          <p:cNvSpPr>
            <a:spLocks noGrp="1"/>
          </p:cNvSpPr>
          <p:nvPr>
            <p:ph type="subTitle" idx="14"/>
          </p:nvPr>
        </p:nvSpPr>
        <p:spPr>
          <a:xfrm>
            <a:off x="334962" y="610597"/>
            <a:ext cx="9504111"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19" name="Group 4">
            <a:extLst>
              <a:ext uri="{FF2B5EF4-FFF2-40B4-BE49-F238E27FC236}">
                <a16:creationId xmlns:a16="http://schemas.microsoft.com/office/drawing/2014/main" id="{7F57E830-3329-4063-98C7-AA1FC1445B73}"/>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688840B2-0A92-4968-8A8C-8571322121EC}"/>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41BDBAC3-497E-41B0-8987-40DE00FB5A70}"/>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BEE17792-2541-41AB-A3A4-1488AC914260}"/>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7">
              <a:extLst>
                <a:ext uri="{FF2B5EF4-FFF2-40B4-BE49-F238E27FC236}">
                  <a16:creationId xmlns:a16="http://schemas.microsoft.com/office/drawing/2014/main" id="{7FE4A7E9-42E0-43D0-B996-856DC1B0758B}"/>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8">
              <a:extLst>
                <a:ext uri="{FF2B5EF4-FFF2-40B4-BE49-F238E27FC236}">
                  <a16:creationId xmlns:a16="http://schemas.microsoft.com/office/drawing/2014/main" id="{451758A0-E6AE-4136-8372-7F123E72159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9">
              <a:extLst>
                <a:ext uri="{FF2B5EF4-FFF2-40B4-BE49-F238E27FC236}">
                  <a16:creationId xmlns:a16="http://schemas.microsoft.com/office/drawing/2014/main" id="{7F1B4E05-1C49-4628-8296-6E4C82BBB070}"/>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10">
              <a:extLst>
                <a:ext uri="{FF2B5EF4-FFF2-40B4-BE49-F238E27FC236}">
                  <a16:creationId xmlns:a16="http://schemas.microsoft.com/office/drawing/2014/main" id="{1E04FE10-677A-40F8-8E43-1902F64A8BB0}"/>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1">
              <a:extLst>
                <a:ext uri="{FF2B5EF4-FFF2-40B4-BE49-F238E27FC236}">
                  <a16:creationId xmlns:a16="http://schemas.microsoft.com/office/drawing/2014/main" id="{41247AD3-2593-4B15-AE2E-32BD9D241310}"/>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2">
              <a:extLst>
                <a:ext uri="{FF2B5EF4-FFF2-40B4-BE49-F238E27FC236}">
                  <a16:creationId xmlns:a16="http://schemas.microsoft.com/office/drawing/2014/main" id="{572ADC10-CD08-4D6A-B222-9D3819CDFDBB}"/>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3">
              <a:extLst>
                <a:ext uri="{FF2B5EF4-FFF2-40B4-BE49-F238E27FC236}">
                  <a16:creationId xmlns:a16="http://schemas.microsoft.com/office/drawing/2014/main" id="{398F446D-EC4D-4BFB-87DA-8DE6584F8CF0}"/>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37" name="Picture Placeholder 23">
            <a:extLst>
              <a:ext uri="{FF2B5EF4-FFF2-40B4-BE49-F238E27FC236}">
                <a16:creationId xmlns:a16="http://schemas.microsoft.com/office/drawing/2014/main" id="{632F94C8-BFF9-44C4-AD1A-92E5E5E20C6E}"/>
              </a:ext>
            </a:extLst>
          </p:cNvPr>
          <p:cNvSpPr>
            <a:spLocks noGrp="1" noChangeAspect="1"/>
          </p:cNvSpPr>
          <p:nvPr>
            <p:ph type="pic" sz="quarter" idx="19"/>
          </p:nvPr>
        </p:nvSpPr>
        <p:spPr>
          <a:xfrm>
            <a:off x="6813533" y="1274619"/>
            <a:ext cx="5039466" cy="5040000"/>
          </a:xfrm>
          <a:custGeom>
            <a:avLst/>
            <a:gdLst>
              <a:gd name="connsiteX0" fmla="*/ 991609 w 1983218"/>
              <a:gd name="connsiteY0" fmla="*/ 0 h 1983428"/>
              <a:gd name="connsiteX1" fmla="*/ 1983218 w 1983218"/>
              <a:gd name="connsiteY1" fmla="*/ 991609 h 1983428"/>
              <a:gd name="connsiteX2" fmla="*/ 991399 w 1983218"/>
              <a:gd name="connsiteY2" fmla="*/ 1983428 h 1983428"/>
              <a:gd name="connsiteX3" fmla="*/ 237390 w 1983218"/>
              <a:gd name="connsiteY3" fmla="*/ 1635494 h 1983428"/>
              <a:gd name="connsiteX4" fmla="*/ 287345 w 1983218"/>
              <a:gd name="connsiteY4" fmla="*/ 1620941 h 1983428"/>
              <a:gd name="connsiteX5" fmla="*/ 339399 w 1983218"/>
              <a:gd name="connsiteY5" fmla="*/ 1616744 h 1983428"/>
              <a:gd name="connsiteX6" fmla="*/ 446934 w 1983218"/>
              <a:gd name="connsiteY6" fmla="*/ 1627798 h 1983428"/>
              <a:gd name="connsiteX7" fmla="*/ 538448 w 1983218"/>
              <a:gd name="connsiteY7" fmla="*/ 1637663 h 1983428"/>
              <a:gd name="connsiteX8" fmla="*/ 542996 w 1983218"/>
              <a:gd name="connsiteY8" fmla="*/ 1637593 h 1983428"/>
              <a:gd name="connsiteX9" fmla="*/ 620377 w 1983218"/>
              <a:gd name="connsiteY9" fmla="*/ 1612126 h 1983428"/>
              <a:gd name="connsiteX10" fmla="*/ 672640 w 1983218"/>
              <a:gd name="connsiteY10" fmla="*/ 1542861 h 1983428"/>
              <a:gd name="connsiteX11" fmla="*/ 686703 w 1983218"/>
              <a:gd name="connsiteY11" fmla="*/ 1502981 h 1983428"/>
              <a:gd name="connsiteX12" fmla="*/ 672570 w 1983218"/>
              <a:gd name="connsiteY12" fmla="*/ 1499413 h 1983428"/>
              <a:gd name="connsiteX13" fmla="*/ 667883 w 1983218"/>
              <a:gd name="connsiteY13" fmla="*/ 1508928 h 1983428"/>
              <a:gd name="connsiteX14" fmla="*/ 620517 w 1983218"/>
              <a:gd name="connsiteY14" fmla="*/ 1562941 h 1983428"/>
              <a:gd name="connsiteX15" fmla="*/ 586304 w 1983218"/>
              <a:gd name="connsiteY15" fmla="*/ 1579382 h 1983428"/>
              <a:gd name="connsiteX16" fmla="*/ 530752 w 1983218"/>
              <a:gd name="connsiteY16" fmla="*/ 1586029 h 1983428"/>
              <a:gd name="connsiteX17" fmla="*/ 488703 w 1983218"/>
              <a:gd name="connsiteY17" fmla="*/ 1584560 h 1983428"/>
              <a:gd name="connsiteX18" fmla="*/ 441757 w 1983218"/>
              <a:gd name="connsiteY18" fmla="*/ 1581621 h 1983428"/>
              <a:gd name="connsiteX19" fmla="*/ 392992 w 1983218"/>
              <a:gd name="connsiteY19" fmla="*/ 1579662 h 1983428"/>
              <a:gd name="connsiteX20" fmla="*/ 355001 w 1983218"/>
              <a:gd name="connsiteY20" fmla="*/ 1581551 h 1983428"/>
              <a:gd name="connsiteX21" fmla="*/ 619327 w 1983218"/>
              <a:gd name="connsiteY21" fmla="*/ 1228160 h 1983428"/>
              <a:gd name="connsiteX22" fmla="*/ 286715 w 1983218"/>
              <a:gd name="connsiteY22" fmla="*/ 1228160 h 1983428"/>
              <a:gd name="connsiteX23" fmla="*/ 260688 w 1983218"/>
              <a:gd name="connsiteY23" fmla="*/ 1328349 h 1983428"/>
              <a:gd name="connsiteX24" fmla="*/ 276221 w 1983218"/>
              <a:gd name="connsiteY24" fmla="*/ 1331847 h 1983428"/>
              <a:gd name="connsiteX25" fmla="*/ 280558 w 1983218"/>
              <a:gd name="connsiteY25" fmla="*/ 1323592 h 1983428"/>
              <a:gd name="connsiteX26" fmla="*/ 313092 w 1983218"/>
              <a:gd name="connsiteY26" fmla="*/ 1284901 h 1983428"/>
              <a:gd name="connsiteX27" fmla="*/ 345625 w 1983218"/>
              <a:gd name="connsiteY27" fmla="*/ 1271608 h 1983428"/>
              <a:gd name="connsiteX28" fmla="*/ 424825 w 1983218"/>
              <a:gd name="connsiteY28" fmla="*/ 1265451 h 1983428"/>
              <a:gd name="connsiteX29" fmla="*/ 453161 w 1983218"/>
              <a:gd name="connsiteY29" fmla="*/ 1265521 h 1983428"/>
              <a:gd name="connsiteX30" fmla="*/ 481777 w 1983218"/>
              <a:gd name="connsiteY30" fmla="*/ 1265451 h 1983428"/>
              <a:gd name="connsiteX31" fmla="*/ 218150 w 1983218"/>
              <a:gd name="connsiteY31" fmla="*/ 1611846 h 1983428"/>
              <a:gd name="connsiteX32" fmla="*/ 0 w 1983218"/>
              <a:gd name="connsiteY32" fmla="*/ 991609 h 1983428"/>
              <a:gd name="connsiteX33" fmla="*/ 991609 w 1983218"/>
              <a:gd name="connsiteY33" fmla="*/ 0 h 1983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983218" h="1983428">
                <a:moveTo>
                  <a:pt x="991609" y="0"/>
                </a:moveTo>
                <a:cubicBezTo>
                  <a:pt x="1539293" y="0"/>
                  <a:pt x="1983218" y="443996"/>
                  <a:pt x="1983218" y="991609"/>
                </a:cubicBezTo>
                <a:cubicBezTo>
                  <a:pt x="1983218" y="1539293"/>
                  <a:pt x="1539293" y="1983218"/>
                  <a:pt x="991399" y="1983428"/>
                </a:cubicBezTo>
                <a:cubicBezTo>
                  <a:pt x="689502" y="1983428"/>
                  <a:pt x="419298" y="1848327"/>
                  <a:pt x="237390" y="1635494"/>
                </a:cubicBezTo>
                <a:cubicBezTo>
                  <a:pt x="256211" y="1627098"/>
                  <a:pt x="265516" y="1624370"/>
                  <a:pt x="287345" y="1620941"/>
                </a:cubicBezTo>
                <a:cubicBezTo>
                  <a:pt x="304696" y="1618073"/>
                  <a:pt x="321418" y="1616744"/>
                  <a:pt x="339399" y="1616744"/>
                </a:cubicBezTo>
                <a:cubicBezTo>
                  <a:pt x="366265" y="1616744"/>
                  <a:pt x="393481" y="1619542"/>
                  <a:pt x="446934" y="1627798"/>
                </a:cubicBezTo>
                <a:cubicBezTo>
                  <a:pt x="499548" y="1635844"/>
                  <a:pt x="516479" y="1637663"/>
                  <a:pt x="538448" y="1637663"/>
                </a:cubicBezTo>
                <a:lnTo>
                  <a:pt x="542996" y="1637593"/>
                </a:lnTo>
                <a:cubicBezTo>
                  <a:pt x="572661" y="1637103"/>
                  <a:pt x="597708" y="1628917"/>
                  <a:pt x="620377" y="1612126"/>
                </a:cubicBezTo>
                <a:cubicBezTo>
                  <a:pt x="642416" y="1595824"/>
                  <a:pt x="658437" y="1574555"/>
                  <a:pt x="672640" y="1542861"/>
                </a:cubicBezTo>
                <a:cubicBezTo>
                  <a:pt x="679707" y="1527189"/>
                  <a:pt x="682086" y="1520472"/>
                  <a:pt x="686703" y="1502981"/>
                </a:cubicBezTo>
                <a:lnTo>
                  <a:pt x="672570" y="1499413"/>
                </a:lnTo>
                <a:cubicBezTo>
                  <a:pt x="670681" y="1503681"/>
                  <a:pt x="668932" y="1506829"/>
                  <a:pt x="667883" y="1508928"/>
                </a:cubicBezTo>
                <a:cubicBezTo>
                  <a:pt x="657108" y="1529568"/>
                  <a:pt x="639057" y="1550067"/>
                  <a:pt x="620517" y="1562941"/>
                </a:cubicBezTo>
                <a:cubicBezTo>
                  <a:pt x="609882" y="1570077"/>
                  <a:pt x="598408" y="1575674"/>
                  <a:pt x="586304" y="1579382"/>
                </a:cubicBezTo>
                <a:cubicBezTo>
                  <a:pt x="570702" y="1584140"/>
                  <a:pt x="554960" y="1586029"/>
                  <a:pt x="530752" y="1586029"/>
                </a:cubicBezTo>
                <a:cubicBezTo>
                  <a:pt x="519907" y="1586029"/>
                  <a:pt x="505565" y="1585539"/>
                  <a:pt x="488703" y="1584560"/>
                </a:cubicBezTo>
                <a:lnTo>
                  <a:pt x="441757" y="1581621"/>
                </a:lnTo>
                <a:cubicBezTo>
                  <a:pt x="419998" y="1580362"/>
                  <a:pt x="403696" y="1579662"/>
                  <a:pt x="392992" y="1579662"/>
                </a:cubicBezTo>
                <a:cubicBezTo>
                  <a:pt x="379069" y="1579662"/>
                  <a:pt x="372142" y="1580012"/>
                  <a:pt x="355001" y="1581551"/>
                </a:cubicBezTo>
                <a:lnTo>
                  <a:pt x="619327" y="1228160"/>
                </a:lnTo>
                <a:lnTo>
                  <a:pt x="286715" y="1228160"/>
                </a:lnTo>
                <a:lnTo>
                  <a:pt x="260688" y="1328349"/>
                </a:lnTo>
                <a:lnTo>
                  <a:pt x="276221" y="1331847"/>
                </a:lnTo>
                <a:cubicBezTo>
                  <a:pt x="278110" y="1327999"/>
                  <a:pt x="279579" y="1325411"/>
                  <a:pt x="280558" y="1323592"/>
                </a:cubicBezTo>
                <a:cubicBezTo>
                  <a:pt x="289234" y="1308059"/>
                  <a:pt x="302527" y="1292317"/>
                  <a:pt x="313092" y="1284901"/>
                </a:cubicBezTo>
                <a:cubicBezTo>
                  <a:pt x="322117" y="1278534"/>
                  <a:pt x="333172" y="1274057"/>
                  <a:pt x="345625" y="1271608"/>
                </a:cubicBezTo>
                <a:cubicBezTo>
                  <a:pt x="366125" y="1267620"/>
                  <a:pt x="394531" y="1265451"/>
                  <a:pt x="424825" y="1265451"/>
                </a:cubicBezTo>
                <a:lnTo>
                  <a:pt x="453161" y="1265521"/>
                </a:lnTo>
                <a:lnTo>
                  <a:pt x="481777" y="1265451"/>
                </a:lnTo>
                <a:lnTo>
                  <a:pt x="218150" y="1611846"/>
                </a:lnTo>
                <a:cubicBezTo>
                  <a:pt x="81789" y="1441972"/>
                  <a:pt x="0" y="1226411"/>
                  <a:pt x="0" y="991609"/>
                </a:cubicBezTo>
                <a:cubicBezTo>
                  <a:pt x="0" y="443996"/>
                  <a:pt x="443996" y="0"/>
                  <a:pt x="991609" y="0"/>
                </a:cubicBezTo>
                <a:close/>
              </a:path>
            </a:pathLst>
          </a:custGeom>
        </p:spPr>
        <p:txBody>
          <a:bodyPr wrap="square">
            <a:noAutofit/>
          </a:bodyPr>
          <a:lstStyle>
            <a:lvl1pPr marL="0" indent="0" algn="ctr">
              <a:buNone/>
              <a:defRPr/>
            </a:lvl1pPr>
          </a:lstStyle>
          <a:p>
            <a:endParaRPr lang="en-US"/>
          </a:p>
        </p:txBody>
      </p:sp>
    </p:spTree>
    <p:extLst>
      <p:ext uri="{BB962C8B-B14F-4D97-AF65-F5344CB8AC3E}">
        <p14:creationId xmlns:p14="http://schemas.microsoft.com/office/powerpoint/2010/main" val="109369736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text box, Safe Space image_2">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3" y="1206178"/>
            <a:ext cx="5573967" cy="5040145"/>
          </a:xfrm>
        </p:spPr>
        <p:txBody>
          <a:bodyPr lIns="72000" tIns="72000" rIns="72000" bIns="72000"/>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20" name="Title 1">
            <a:extLst>
              <a:ext uri="{FF2B5EF4-FFF2-40B4-BE49-F238E27FC236}">
                <a16:creationId xmlns:a16="http://schemas.microsoft.com/office/drawing/2014/main" id="{C29EECA6-DA60-0545-94DA-DA2F8B81238E}"/>
              </a:ext>
            </a:extLst>
          </p:cNvPr>
          <p:cNvSpPr>
            <a:spLocks noGrp="1"/>
          </p:cNvSpPr>
          <p:nvPr>
            <p:ph type="title"/>
          </p:nvPr>
        </p:nvSpPr>
        <p:spPr>
          <a:xfrm>
            <a:off x="334963" y="260268"/>
            <a:ext cx="9504111" cy="332399"/>
          </a:xfrm>
        </p:spPr>
        <p:txBody>
          <a:bodyPr wrap="square">
            <a:spAutoFit/>
          </a:bodyPr>
          <a:lstStyle/>
          <a:p>
            <a:r>
              <a:rPr lang="en-US"/>
              <a:t>Click to edit Master title style</a:t>
            </a:r>
          </a:p>
        </p:txBody>
      </p:sp>
      <p:sp>
        <p:nvSpPr>
          <p:cNvPr id="21" name="Subtitle 2">
            <a:extLst>
              <a:ext uri="{FF2B5EF4-FFF2-40B4-BE49-F238E27FC236}">
                <a16:creationId xmlns:a16="http://schemas.microsoft.com/office/drawing/2014/main" id="{78EE7002-C39A-5A48-B25E-20539A4FFD23}"/>
              </a:ext>
            </a:extLst>
          </p:cNvPr>
          <p:cNvSpPr>
            <a:spLocks noGrp="1"/>
          </p:cNvSpPr>
          <p:nvPr>
            <p:ph type="subTitle" idx="14"/>
          </p:nvPr>
        </p:nvSpPr>
        <p:spPr>
          <a:xfrm>
            <a:off x="334962" y="610597"/>
            <a:ext cx="9504111"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19" name="Group 4">
            <a:extLst>
              <a:ext uri="{FF2B5EF4-FFF2-40B4-BE49-F238E27FC236}">
                <a16:creationId xmlns:a16="http://schemas.microsoft.com/office/drawing/2014/main" id="{7F57E830-3329-4063-98C7-AA1FC1445B73}"/>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688840B2-0A92-4968-8A8C-8571322121EC}"/>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41BDBAC3-497E-41B0-8987-40DE00FB5A70}"/>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BEE17792-2541-41AB-A3A4-1488AC914260}"/>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7">
              <a:extLst>
                <a:ext uri="{FF2B5EF4-FFF2-40B4-BE49-F238E27FC236}">
                  <a16:creationId xmlns:a16="http://schemas.microsoft.com/office/drawing/2014/main" id="{7FE4A7E9-42E0-43D0-B996-856DC1B0758B}"/>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8">
              <a:extLst>
                <a:ext uri="{FF2B5EF4-FFF2-40B4-BE49-F238E27FC236}">
                  <a16:creationId xmlns:a16="http://schemas.microsoft.com/office/drawing/2014/main" id="{451758A0-E6AE-4136-8372-7F123E72159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9">
              <a:extLst>
                <a:ext uri="{FF2B5EF4-FFF2-40B4-BE49-F238E27FC236}">
                  <a16:creationId xmlns:a16="http://schemas.microsoft.com/office/drawing/2014/main" id="{7F1B4E05-1C49-4628-8296-6E4C82BBB070}"/>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10">
              <a:extLst>
                <a:ext uri="{FF2B5EF4-FFF2-40B4-BE49-F238E27FC236}">
                  <a16:creationId xmlns:a16="http://schemas.microsoft.com/office/drawing/2014/main" id="{1E04FE10-677A-40F8-8E43-1902F64A8BB0}"/>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1">
              <a:extLst>
                <a:ext uri="{FF2B5EF4-FFF2-40B4-BE49-F238E27FC236}">
                  <a16:creationId xmlns:a16="http://schemas.microsoft.com/office/drawing/2014/main" id="{41247AD3-2593-4B15-AE2E-32BD9D241310}"/>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2">
              <a:extLst>
                <a:ext uri="{FF2B5EF4-FFF2-40B4-BE49-F238E27FC236}">
                  <a16:creationId xmlns:a16="http://schemas.microsoft.com/office/drawing/2014/main" id="{572ADC10-CD08-4D6A-B222-9D3819CDFDBB}"/>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3">
              <a:extLst>
                <a:ext uri="{FF2B5EF4-FFF2-40B4-BE49-F238E27FC236}">
                  <a16:creationId xmlns:a16="http://schemas.microsoft.com/office/drawing/2014/main" id="{398F446D-EC4D-4BFB-87DA-8DE6584F8CF0}"/>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36" name="Picture Placeholder 22">
            <a:extLst>
              <a:ext uri="{FF2B5EF4-FFF2-40B4-BE49-F238E27FC236}">
                <a16:creationId xmlns:a16="http://schemas.microsoft.com/office/drawing/2014/main" id="{8A849791-6852-4C64-AE72-FB234CCCE27F}"/>
              </a:ext>
            </a:extLst>
          </p:cNvPr>
          <p:cNvSpPr>
            <a:spLocks noGrp="1" noChangeAspect="1"/>
          </p:cNvSpPr>
          <p:nvPr>
            <p:ph type="pic" sz="quarter" idx="18"/>
          </p:nvPr>
        </p:nvSpPr>
        <p:spPr>
          <a:xfrm>
            <a:off x="6813533" y="1274619"/>
            <a:ext cx="5040000" cy="5040000"/>
          </a:xfrm>
          <a:custGeom>
            <a:avLst/>
            <a:gdLst>
              <a:gd name="connsiteX0" fmla="*/ 991609 w 1983218"/>
              <a:gd name="connsiteY0" fmla="*/ 0 h 1983218"/>
              <a:gd name="connsiteX1" fmla="*/ 1983218 w 1983218"/>
              <a:gd name="connsiteY1" fmla="*/ 991609 h 1983218"/>
              <a:gd name="connsiteX2" fmla="*/ 991679 w 1983218"/>
              <a:gd name="connsiteY2" fmla="*/ 1983218 h 1983218"/>
              <a:gd name="connsiteX3" fmla="*/ 236970 w 1983218"/>
              <a:gd name="connsiteY3" fmla="*/ 1634445 h 1983218"/>
              <a:gd name="connsiteX4" fmla="*/ 303087 w 1983218"/>
              <a:gd name="connsiteY4" fmla="*/ 1615274 h 1983218"/>
              <a:gd name="connsiteX5" fmla="*/ 372492 w 1983218"/>
              <a:gd name="connsiteY5" fmla="*/ 1609677 h 1983218"/>
              <a:gd name="connsiteX6" fmla="*/ 515919 w 1983218"/>
              <a:gd name="connsiteY6" fmla="*/ 1624440 h 1983218"/>
              <a:gd name="connsiteX7" fmla="*/ 637938 w 1983218"/>
              <a:gd name="connsiteY7" fmla="*/ 1637593 h 1983218"/>
              <a:gd name="connsiteX8" fmla="*/ 643955 w 1983218"/>
              <a:gd name="connsiteY8" fmla="*/ 1637523 h 1983218"/>
              <a:gd name="connsiteX9" fmla="*/ 747083 w 1983218"/>
              <a:gd name="connsiteY9" fmla="*/ 1603520 h 1983218"/>
              <a:gd name="connsiteX10" fmla="*/ 816768 w 1983218"/>
              <a:gd name="connsiteY10" fmla="*/ 1511167 h 1983218"/>
              <a:gd name="connsiteX11" fmla="*/ 835448 w 1983218"/>
              <a:gd name="connsiteY11" fmla="*/ 1457994 h 1983218"/>
              <a:gd name="connsiteX12" fmla="*/ 816558 w 1983218"/>
              <a:gd name="connsiteY12" fmla="*/ 1453166 h 1983218"/>
              <a:gd name="connsiteX13" fmla="*/ 810261 w 1983218"/>
              <a:gd name="connsiteY13" fmla="*/ 1465830 h 1983218"/>
              <a:gd name="connsiteX14" fmla="*/ 747083 w 1983218"/>
              <a:gd name="connsiteY14" fmla="*/ 1537893 h 1983218"/>
              <a:gd name="connsiteX15" fmla="*/ 701466 w 1983218"/>
              <a:gd name="connsiteY15" fmla="*/ 1559862 h 1983218"/>
              <a:gd name="connsiteX16" fmla="*/ 627303 w 1983218"/>
              <a:gd name="connsiteY16" fmla="*/ 1568748 h 1983218"/>
              <a:gd name="connsiteX17" fmla="*/ 571192 w 1983218"/>
              <a:gd name="connsiteY17" fmla="*/ 1566789 h 1983218"/>
              <a:gd name="connsiteX18" fmla="*/ 508573 w 1983218"/>
              <a:gd name="connsiteY18" fmla="*/ 1562941 h 1983218"/>
              <a:gd name="connsiteX19" fmla="*/ 443576 w 1983218"/>
              <a:gd name="connsiteY19" fmla="*/ 1560352 h 1983218"/>
              <a:gd name="connsiteX20" fmla="*/ 392922 w 1983218"/>
              <a:gd name="connsiteY20" fmla="*/ 1562871 h 1983218"/>
              <a:gd name="connsiteX21" fmla="*/ 745334 w 1983218"/>
              <a:gd name="connsiteY21" fmla="*/ 1091659 h 1983218"/>
              <a:gd name="connsiteX22" fmla="*/ 301828 w 1983218"/>
              <a:gd name="connsiteY22" fmla="*/ 1091659 h 1983218"/>
              <a:gd name="connsiteX23" fmla="*/ 267125 w 1983218"/>
              <a:gd name="connsiteY23" fmla="*/ 1225291 h 1983218"/>
              <a:gd name="connsiteX24" fmla="*/ 287835 w 1983218"/>
              <a:gd name="connsiteY24" fmla="*/ 1229979 h 1983218"/>
              <a:gd name="connsiteX25" fmla="*/ 293572 w 1983218"/>
              <a:gd name="connsiteY25" fmla="*/ 1218924 h 1983218"/>
              <a:gd name="connsiteX26" fmla="*/ 336950 w 1983218"/>
              <a:gd name="connsiteY26" fmla="*/ 1167361 h 1983218"/>
              <a:gd name="connsiteX27" fmla="*/ 380328 w 1983218"/>
              <a:gd name="connsiteY27" fmla="*/ 1149659 h 1983218"/>
              <a:gd name="connsiteX28" fmla="*/ 485975 w 1983218"/>
              <a:gd name="connsiteY28" fmla="*/ 1141474 h 1983218"/>
              <a:gd name="connsiteX29" fmla="*/ 523755 w 1983218"/>
              <a:gd name="connsiteY29" fmla="*/ 1141544 h 1983218"/>
              <a:gd name="connsiteX30" fmla="*/ 561886 w 1983218"/>
              <a:gd name="connsiteY30" fmla="*/ 1141474 h 1983218"/>
              <a:gd name="connsiteX31" fmla="*/ 210943 w 1983218"/>
              <a:gd name="connsiteY31" fmla="*/ 1602681 h 1983218"/>
              <a:gd name="connsiteX32" fmla="*/ 0 w 1983218"/>
              <a:gd name="connsiteY32" fmla="*/ 991609 h 1983218"/>
              <a:gd name="connsiteX33" fmla="*/ 991609 w 1983218"/>
              <a:gd name="connsiteY33" fmla="*/ 0 h 1983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983218" h="1983218">
                <a:moveTo>
                  <a:pt x="991609" y="0"/>
                </a:moveTo>
                <a:cubicBezTo>
                  <a:pt x="1539293" y="0"/>
                  <a:pt x="1983218" y="443996"/>
                  <a:pt x="1983218" y="991609"/>
                </a:cubicBezTo>
                <a:cubicBezTo>
                  <a:pt x="1983218" y="1539293"/>
                  <a:pt x="1539293" y="1983218"/>
                  <a:pt x="991679" y="1983218"/>
                </a:cubicBezTo>
                <a:cubicBezTo>
                  <a:pt x="689362" y="1983218"/>
                  <a:pt x="418878" y="1847767"/>
                  <a:pt x="236970" y="1634445"/>
                </a:cubicBezTo>
                <a:cubicBezTo>
                  <a:pt x="261668" y="1623390"/>
                  <a:pt x="274122" y="1619822"/>
                  <a:pt x="303087" y="1615274"/>
                </a:cubicBezTo>
                <a:cubicBezTo>
                  <a:pt x="326245" y="1611496"/>
                  <a:pt x="348494" y="1609677"/>
                  <a:pt x="372492" y="1609677"/>
                </a:cubicBezTo>
                <a:cubicBezTo>
                  <a:pt x="408314" y="1609677"/>
                  <a:pt x="444625" y="1613455"/>
                  <a:pt x="515919" y="1624440"/>
                </a:cubicBezTo>
                <a:cubicBezTo>
                  <a:pt x="586024" y="1635144"/>
                  <a:pt x="608693" y="1637593"/>
                  <a:pt x="637938" y="1637593"/>
                </a:cubicBezTo>
                <a:lnTo>
                  <a:pt x="643955" y="1637523"/>
                </a:lnTo>
                <a:cubicBezTo>
                  <a:pt x="683485" y="1636823"/>
                  <a:pt x="716858" y="1625909"/>
                  <a:pt x="747083" y="1603520"/>
                </a:cubicBezTo>
                <a:cubicBezTo>
                  <a:pt x="776468" y="1581831"/>
                  <a:pt x="797807" y="1553425"/>
                  <a:pt x="816768" y="1511167"/>
                </a:cubicBezTo>
                <a:cubicBezTo>
                  <a:pt x="826073" y="1490317"/>
                  <a:pt x="829291" y="1481362"/>
                  <a:pt x="835448" y="1457994"/>
                </a:cubicBezTo>
                <a:lnTo>
                  <a:pt x="816558" y="1453166"/>
                </a:lnTo>
                <a:cubicBezTo>
                  <a:pt x="813969" y="1458763"/>
                  <a:pt x="811660" y="1463031"/>
                  <a:pt x="810261" y="1465830"/>
                </a:cubicBezTo>
                <a:cubicBezTo>
                  <a:pt x="795918" y="1493326"/>
                  <a:pt x="771850" y="1520752"/>
                  <a:pt x="747083" y="1537893"/>
                </a:cubicBezTo>
                <a:cubicBezTo>
                  <a:pt x="732950" y="1547478"/>
                  <a:pt x="717628" y="1554895"/>
                  <a:pt x="701466" y="1559862"/>
                </a:cubicBezTo>
                <a:cubicBezTo>
                  <a:pt x="680546" y="1566229"/>
                  <a:pt x="659557" y="1568748"/>
                  <a:pt x="627303" y="1568748"/>
                </a:cubicBezTo>
                <a:cubicBezTo>
                  <a:pt x="612821" y="1568748"/>
                  <a:pt x="593720" y="1568048"/>
                  <a:pt x="571192" y="1566789"/>
                </a:cubicBezTo>
                <a:lnTo>
                  <a:pt x="508573" y="1562941"/>
                </a:lnTo>
                <a:cubicBezTo>
                  <a:pt x="479608" y="1561262"/>
                  <a:pt x="457849" y="1560352"/>
                  <a:pt x="443576" y="1560352"/>
                </a:cubicBezTo>
                <a:cubicBezTo>
                  <a:pt x="425035" y="1560352"/>
                  <a:pt x="415800" y="1560842"/>
                  <a:pt x="392922" y="1562871"/>
                </a:cubicBezTo>
                <a:lnTo>
                  <a:pt x="745334" y="1091659"/>
                </a:lnTo>
                <a:lnTo>
                  <a:pt x="301828" y="1091659"/>
                </a:lnTo>
                <a:lnTo>
                  <a:pt x="267125" y="1225291"/>
                </a:lnTo>
                <a:lnTo>
                  <a:pt x="287835" y="1229979"/>
                </a:lnTo>
                <a:cubicBezTo>
                  <a:pt x="290283" y="1224871"/>
                  <a:pt x="292242" y="1221303"/>
                  <a:pt x="293572" y="1218924"/>
                </a:cubicBezTo>
                <a:cubicBezTo>
                  <a:pt x="305116" y="1198285"/>
                  <a:pt x="322817" y="1177225"/>
                  <a:pt x="336950" y="1167361"/>
                </a:cubicBezTo>
                <a:cubicBezTo>
                  <a:pt x="348984" y="1158895"/>
                  <a:pt x="363746" y="1152948"/>
                  <a:pt x="380328" y="1149659"/>
                </a:cubicBezTo>
                <a:cubicBezTo>
                  <a:pt x="407684" y="1144342"/>
                  <a:pt x="445605" y="1141474"/>
                  <a:pt x="485975" y="1141474"/>
                </a:cubicBezTo>
                <a:lnTo>
                  <a:pt x="523755" y="1141544"/>
                </a:lnTo>
                <a:lnTo>
                  <a:pt x="561886" y="1141474"/>
                </a:lnTo>
                <a:lnTo>
                  <a:pt x="210943" y="1602681"/>
                </a:lnTo>
                <a:cubicBezTo>
                  <a:pt x="78920" y="1434276"/>
                  <a:pt x="0" y="1222213"/>
                  <a:pt x="0" y="991609"/>
                </a:cubicBezTo>
                <a:cubicBezTo>
                  <a:pt x="0" y="443996"/>
                  <a:pt x="443996" y="0"/>
                  <a:pt x="991609" y="0"/>
                </a:cubicBezTo>
                <a:close/>
              </a:path>
            </a:pathLst>
          </a:custGeom>
        </p:spPr>
        <p:txBody>
          <a:bodyPr wrap="square">
            <a:noAutofit/>
          </a:bodyPr>
          <a:lstStyle>
            <a:lvl1pPr marL="0" indent="0" algn="ctr">
              <a:buNone/>
              <a:defRPr/>
            </a:lvl1pPr>
          </a:lstStyle>
          <a:p>
            <a:endParaRPr lang="en-US"/>
          </a:p>
        </p:txBody>
      </p:sp>
    </p:spTree>
    <p:extLst>
      <p:ext uri="{BB962C8B-B14F-4D97-AF65-F5344CB8AC3E}">
        <p14:creationId xmlns:p14="http://schemas.microsoft.com/office/powerpoint/2010/main" val="29787416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Content_images_bg">
    <p:bg>
      <p:bgPr>
        <a:solidFill>
          <a:srgbClr val="FFFFFF"/>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A28EF47-A9C3-9141-A8F8-9B18D6D9E85D}"/>
              </a:ext>
            </a:extLst>
          </p:cNvPr>
          <p:cNvSpPr/>
          <p:nvPr userDrawn="1"/>
        </p:nvSpPr>
        <p:spPr>
          <a:xfrm>
            <a:off x="-1" y="2815390"/>
            <a:ext cx="4030581" cy="3432014"/>
          </a:xfrm>
          <a:prstGeom prst="rect">
            <a:avLst/>
          </a:prstGeom>
          <a:solidFill>
            <a:srgbClr val="A6E9A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46" name="Rectangle 45">
            <a:extLst>
              <a:ext uri="{FF2B5EF4-FFF2-40B4-BE49-F238E27FC236}">
                <a16:creationId xmlns:a16="http://schemas.microsoft.com/office/drawing/2014/main" id="{73B36A45-5058-C344-B711-8A28E0141901}"/>
              </a:ext>
            </a:extLst>
          </p:cNvPr>
          <p:cNvSpPr/>
          <p:nvPr userDrawn="1"/>
        </p:nvSpPr>
        <p:spPr>
          <a:xfrm>
            <a:off x="4030581" y="2815390"/>
            <a:ext cx="4130842" cy="3432014"/>
          </a:xfrm>
          <a:prstGeom prst="rect">
            <a:avLst/>
          </a:prstGeom>
          <a:solidFill>
            <a:srgbClr val="A6E9A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47" name="Rectangle 46">
            <a:extLst>
              <a:ext uri="{FF2B5EF4-FFF2-40B4-BE49-F238E27FC236}">
                <a16:creationId xmlns:a16="http://schemas.microsoft.com/office/drawing/2014/main" id="{01D057A3-DFE8-AA4D-BF03-0FEE77757D38}"/>
              </a:ext>
            </a:extLst>
          </p:cNvPr>
          <p:cNvSpPr/>
          <p:nvPr userDrawn="1"/>
        </p:nvSpPr>
        <p:spPr>
          <a:xfrm>
            <a:off x="8168163" y="2815390"/>
            <a:ext cx="4043887" cy="3432014"/>
          </a:xfrm>
          <a:prstGeom prst="rect">
            <a:avLst/>
          </a:prstGeom>
          <a:solidFill>
            <a:srgbClr val="A6E9A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2" name="Footer Placeholder 1">
            <a:extLst>
              <a:ext uri="{FF2B5EF4-FFF2-40B4-BE49-F238E27FC236}">
                <a16:creationId xmlns:a16="http://schemas.microsoft.com/office/drawing/2014/main" id="{9170E7EB-598F-754D-AFBC-42F13031A7FC}"/>
              </a:ext>
            </a:extLst>
          </p:cNvPr>
          <p:cNvSpPr>
            <a:spLocks noGrp="1"/>
          </p:cNvSpPr>
          <p:nvPr>
            <p:ph type="ftr" sz="quarter" idx="22"/>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6" name="Slide Number Placeholder 5">
            <a:extLst>
              <a:ext uri="{FF2B5EF4-FFF2-40B4-BE49-F238E27FC236}">
                <a16:creationId xmlns:a16="http://schemas.microsoft.com/office/drawing/2014/main" id="{414BC961-BB8E-8D40-B98F-1BEDE10B6BEB}"/>
              </a:ext>
            </a:extLst>
          </p:cNvPr>
          <p:cNvSpPr>
            <a:spLocks noGrp="1"/>
          </p:cNvSpPr>
          <p:nvPr>
            <p:ph type="sldNum" sz="quarter" idx="23"/>
          </p:nvPr>
        </p:nvSpPr>
        <p:spPr/>
        <p:txBody>
          <a:bodyPr/>
          <a:lstStyle>
            <a:lvl1pPr>
              <a:defRPr>
                <a:solidFill>
                  <a:srgbClr val="2167AE"/>
                </a:solidFill>
              </a:defRPr>
            </a:lvl1pPr>
          </a:lstStyle>
          <a:p>
            <a:fld id="{D691331D-A62F-41F8-BAEC-0A7727B7C525}" type="slidenum">
              <a:rPr lang="en-GB" smtClean="0"/>
              <a:pPr/>
              <a:t>‹#›</a:t>
            </a:fld>
            <a:endParaRPr lang="en-GB"/>
          </a:p>
        </p:txBody>
      </p:sp>
      <p:sp>
        <p:nvSpPr>
          <p:cNvPr id="25" name="Text Placeholder 16">
            <a:extLst>
              <a:ext uri="{FF2B5EF4-FFF2-40B4-BE49-F238E27FC236}">
                <a16:creationId xmlns:a16="http://schemas.microsoft.com/office/drawing/2014/main" id="{8AE44868-9834-9B4A-992C-2174A0339472}"/>
              </a:ext>
            </a:extLst>
          </p:cNvPr>
          <p:cNvSpPr>
            <a:spLocks noGrp="1"/>
          </p:cNvSpPr>
          <p:nvPr>
            <p:ph type="body" sz="quarter" idx="15" hasCustomPrompt="1"/>
          </p:nvPr>
        </p:nvSpPr>
        <p:spPr>
          <a:xfrm>
            <a:off x="474530" y="3380318"/>
            <a:ext cx="2988000" cy="588959"/>
          </a:xfrm>
          <a:prstGeom prst="rect">
            <a:avLst/>
          </a:prstGeom>
        </p:spPr>
        <p:txBody>
          <a:bodyPr anchor="b"/>
          <a:lstStyle>
            <a:lvl1pPr marL="0" indent="0">
              <a:buNone/>
              <a:defRPr sz="2000" b="0" i="0">
                <a:solidFill>
                  <a:srgbClr val="2167AE"/>
                </a:solidFill>
                <a:latin typeface="+mn-lt"/>
                <a:cs typeface="Arial" panose="020B0604020202020204" pitchFamily="34" charset="0"/>
              </a:defRPr>
            </a:lvl1pPr>
          </a:lstStyle>
          <a:p>
            <a:pPr lvl="0"/>
            <a:r>
              <a:rPr lang="en-GB" noProof="0"/>
              <a:t>Title here</a:t>
            </a:r>
          </a:p>
        </p:txBody>
      </p:sp>
      <p:sp>
        <p:nvSpPr>
          <p:cNvPr id="26" name="Text Placeholder 16">
            <a:extLst>
              <a:ext uri="{FF2B5EF4-FFF2-40B4-BE49-F238E27FC236}">
                <a16:creationId xmlns:a16="http://schemas.microsoft.com/office/drawing/2014/main" id="{549BCA63-333B-B042-ADB8-A592D4A48DA7}"/>
              </a:ext>
            </a:extLst>
          </p:cNvPr>
          <p:cNvSpPr>
            <a:spLocks noGrp="1"/>
          </p:cNvSpPr>
          <p:nvPr>
            <p:ph type="body" sz="quarter" idx="16" hasCustomPrompt="1"/>
          </p:nvPr>
        </p:nvSpPr>
        <p:spPr>
          <a:xfrm>
            <a:off x="477600" y="4100328"/>
            <a:ext cx="2988000" cy="1841906"/>
          </a:xfrm>
          <a:prstGeom prst="rect">
            <a:avLst/>
          </a:prstGeom>
        </p:spPr>
        <p:txBody>
          <a:bodyPr>
            <a:normAutofit/>
          </a:bodyPr>
          <a:lstStyle>
            <a:lvl1pPr marL="0" indent="0">
              <a:buNone/>
              <a:defRPr sz="1200" b="0" i="0">
                <a:solidFill>
                  <a:srgbClr val="2167AE"/>
                </a:solidFill>
                <a:latin typeface="+mn-lt"/>
                <a:cs typeface="Arial" panose="020B0604020202020204" pitchFamily="34" charset="0"/>
              </a:defRPr>
            </a:lvl1pPr>
          </a:lstStyle>
          <a:p>
            <a:pPr lvl="0"/>
            <a:r>
              <a:rPr lang="en-GB" noProof="0"/>
              <a:t>Add your text here.</a:t>
            </a:r>
          </a:p>
        </p:txBody>
      </p:sp>
      <p:sp>
        <p:nvSpPr>
          <p:cNvPr id="27" name="Text Placeholder 16">
            <a:extLst>
              <a:ext uri="{FF2B5EF4-FFF2-40B4-BE49-F238E27FC236}">
                <a16:creationId xmlns:a16="http://schemas.microsoft.com/office/drawing/2014/main" id="{1FBF4AD1-8EB6-544D-B27C-7245F4F19A66}"/>
              </a:ext>
            </a:extLst>
          </p:cNvPr>
          <p:cNvSpPr>
            <a:spLocks noGrp="1"/>
          </p:cNvSpPr>
          <p:nvPr>
            <p:ph type="body" sz="quarter" idx="24" hasCustomPrompt="1"/>
          </p:nvPr>
        </p:nvSpPr>
        <p:spPr>
          <a:xfrm>
            <a:off x="4605372" y="3380318"/>
            <a:ext cx="2988000" cy="588959"/>
          </a:xfrm>
          <a:prstGeom prst="rect">
            <a:avLst/>
          </a:prstGeom>
        </p:spPr>
        <p:txBody>
          <a:bodyPr anchor="b"/>
          <a:lstStyle>
            <a:lvl1pPr marL="0" indent="0">
              <a:buNone/>
              <a:defRPr sz="2000" b="0" i="0">
                <a:solidFill>
                  <a:srgbClr val="2167AE"/>
                </a:solidFill>
                <a:latin typeface="+mn-lt"/>
                <a:cs typeface="Arial" panose="020B0604020202020204" pitchFamily="34" charset="0"/>
              </a:defRPr>
            </a:lvl1pPr>
          </a:lstStyle>
          <a:p>
            <a:pPr lvl="0"/>
            <a:r>
              <a:rPr lang="en-GB" noProof="0"/>
              <a:t>Title here</a:t>
            </a:r>
          </a:p>
        </p:txBody>
      </p:sp>
      <p:sp>
        <p:nvSpPr>
          <p:cNvPr id="28" name="Text Placeholder 16">
            <a:extLst>
              <a:ext uri="{FF2B5EF4-FFF2-40B4-BE49-F238E27FC236}">
                <a16:creationId xmlns:a16="http://schemas.microsoft.com/office/drawing/2014/main" id="{172099E0-6023-0948-BDDE-92DD61BEF262}"/>
              </a:ext>
            </a:extLst>
          </p:cNvPr>
          <p:cNvSpPr>
            <a:spLocks noGrp="1"/>
          </p:cNvSpPr>
          <p:nvPr>
            <p:ph type="body" sz="quarter" idx="25" hasCustomPrompt="1"/>
          </p:nvPr>
        </p:nvSpPr>
        <p:spPr>
          <a:xfrm>
            <a:off x="4605372" y="4100328"/>
            <a:ext cx="2988000" cy="1841906"/>
          </a:xfrm>
          <a:prstGeom prst="rect">
            <a:avLst/>
          </a:prstGeom>
        </p:spPr>
        <p:txBody>
          <a:bodyPr>
            <a:normAutofit/>
          </a:bodyPr>
          <a:lstStyle>
            <a:lvl1pPr marL="0" indent="0">
              <a:buNone/>
              <a:defRPr sz="1200" b="0" i="0">
                <a:solidFill>
                  <a:srgbClr val="2167AE"/>
                </a:solidFill>
                <a:latin typeface="+mn-lt"/>
                <a:cs typeface="Arial" panose="020B0604020202020204" pitchFamily="34" charset="0"/>
              </a:defRPr>
            </a:lvl1pPr>
          </a:lstStyle>
          <a:p>
            <a:pPr lvl="0"/>
            <a:r>
              <a:rPr lang="en-GB" noProof="0"/>
              <a:t>Add your text here.</a:t>
            </a:r>
          </a:p>
        </p:txBody>
      </p:sp>
      <p:sp>
        <p:nvSpPr>
          <p:cNvPr id="29" name="Text Placeholder 16">
            <a:extLst>
              <a:ext uri="{FF2B5EF4-FFF2-40B4-BE49-F238E27FC236}">
                <a16:creationId xmlns:a16="http://schemas.microsoft.com/office/drawing/2014/main" id="{BC5BE7BC-72B2-CF43-887D-C3965DCD7E08}"/>
              </a:ext>
            </a:extLst>
          </p:cNvPr>
          <p:cNvSpPr>
            <a:spLocks noGrp="1"/>
          </p:cNvSpPr>
          <p:nvPr>
            <p:ph type="body" sz="quarter" idx="26" hasCustomPrompt="1"/>
          </p:nvPr>
        </p:nvSpPr>
        <p:spPr>
          <a:xfrm>
            <a:off x="8673916" y="3380318"/>
            <a:ext cx="2988000" cy="588959"/>
          </a:xfrm>
          <a:prstGeom prst="rect">
            <a:avLst/>
          </a:prstGeom>
        </p:spPr>
        <p:txBody>
          <a:bodyPr anchor="b"/>
          <a:lstStyle>
            <a:lvl1pPr marL="0" indent="0">
              <a:buNone/>
              <a:defRPr sz="2000" b="0" i="0">
                <a:solidFill>
                  <a:srgbClr val="2167AE"/>
                </a:solidFill>
                <a:latin typeface="+mn-lt"/>
                <a:cs typeface="Arial" panose="020B0604020202020204" pitchFamily="34" charset="0"/>
              </a:defRPr>
            </a:lvl1pPr>
          </a:lstStyle>
          <a:p>
            <a:pPr lvl="0"/>
            <a:r>
              <a:rPr lang="en-GB" noProof="0"/>
              <a:t>Title here</a:t>
            </a:r>
          </a:p>
        </p:txBody>
      </p:sp>
      <p:sp>
        <p:nvSpPr>
          <p:cNvPr id="30" name="Text Placeholder 16">
            <a:extLst>
              <a:ext uri="{FF2B5EF4-FFF2-40B4-BE49-F238E27FC236}">
                <a16:creationId xmlns:a16="http://schemas.microsoft.com/office/drawing/2014/main" id="{F07E3F97-4B4F-044D-923D-DD7CCACD5EA4}"/>
              </a:ext>
            </a:extLst>
          </p:cNvPr>
          <p:cNvSpPr>
            <a:spLocks noGrp="1"/>
          </p:cNvSpPr>
          <p:nvPr>
            <p:ph type="body" sz="quarter" idx="27" hasCustomPrompt="1"/>
          </p:nvPr>
        </p:nvSpPr>
        <p:spPr>
          <a:xfrm>
            <a:off x="8673916" y="4100328"/>
            <a:ext cx="2988000" cy="1841906"/>
          </a:xfrm>
          <a:prstGeom prst="rect">
            <a:avLst/>
          </a:prstGeom>
        </p:spPr>
        <p:txBody>
          <a:bodyPr>
            <a:normAutofit/>
          </a:bodyPr>
          <a:lstStyle>
            <a:lvl1pPr marL="0" indent="0">
              <a:buNone/>
              <a:defRPr sz="1200" b="0" i="0">
                <a:solidFill>
                  <a:srgbClr val="2167AE"/>
                </a:solidFill>
                <a:latin typeface="+mn-lt"/>
                <a:cs typeface="Arial" panose="020B0604020202020204" pitchFamily="34" charset="0"/>
              </a:defRPr>
            </a:lvl1pPr>
          </a:lstStyle>
          <a:p>
            <a:pPr lvl="0"/>
            <a:r>
              <a:rPr lang="en-GB" noProof="0"/>
              <a:t>Add your text here.</a:t>
            </a:r>
          </a:p>
        </p:txBody>
      </p:sp>
      <p:sp>
        <p:nvSpPr>
          <p:cNvPr id="4" name="Picture Placeholder 3">
            <a:extLst>
              <a:ext uri="{FF2B5EF4-FFF2-40B4-BE49-F238E27FC236}">
                <a16:creationId xmlns:a16="http://schemas.microsoft.com/office/drawing/2014/main" id="{4F20BE1C-A41B-5449-A794-A9114FD73BD2}"/>
              </a:ext>
            </a:extLst>
          </p:cNvPr>
          <p:cNvSpPr>
            <a:spLocks noGrp="1"/>
          </p:cNvSpPr>
          <p:nvPr>
            <p:ph type="pic" sz="quarter" idx="28" hasCustomPrompt="1"/>
          </p:nvPr>
        </p:nvSpPr>
        <p:spPr>
          <a:xfrm>
            <a:off x="1008530" y="1384302"/>
            <a:ext cx="1920000" cy="1920000"/>
          </a:xfrm>
          <a:prstGeom prst="ellipse">
            <a:avLst/>
          </a:prstGeom>
        </p:spPr>
        <p:txBody>
          <a:bodyPr/>
          <a:lstStyle>
            <a:lvl1pPr algn="ctr">
              <a:defRPr sz="1333">
                <a:solidFill>
                  <a:srgbClr val="2167AE"/>
                </a:solidFill>
              </a:defRPr>
            </a:lvl1pPr>
          </a:lstStyle>
          <a:p>
            <a:r>
              <a:rPr lang="en-GB"/>
              <a:t>Add picture here</a:t>
            </a:r>
          </a:p>
        </p:txBody>
      </p:sp>
      <p:sp>
        <p:nvSpPr>
          <p:cNvPr id="31" name="Picture Placeholder 3">
            <a:extLst>
              <a:ext uri="{FF2B5EF4-FFF2-40B4-BE49-F238E27FC236}">
                <a16:creationId xmlns:a16="http://schemas.microsoft.com/office/drawing/2014/main" id="{56F63CDF-9E8B-B840-AF41-B17F973208B2}"/>
              </a:ext>
            </a:extLst>
          </p:cNvPr>
          <p:cNvSpPr>
            <a:spLocks noGrp="1"/>
          </p:cNvSpPr>
          <p:nvPr>
            <p:ph type="pic" sz="quarter" idx="29" hasCustomPrompt="1"/>
          </p:nvPr>
        </p:nvSpPr>
        <p:spPr>
          <a:xfrm>
            <a:off x="5139372" y="1384302"/>
            <a:ext cx="1920000" cy="1920000"/>
          </a:xfrm>
          <a:prstGeom prst="ellipse">
            <a:avLst/>
          </a:prstGeom>
        </p:spPr>
        <p:txBody>
          <a:bodyPr/>
          <a:lstStyle>
            <a:lvl1pPr algn="ctr">
              <a:defRPr sz="1333">
                <a:solidFill>
                  <a:srgbClr val="2167AE"/>
                </a:solidFill>
              </a:defRPr>
            </a:lvl1pPr>
          </a:lstStyle>
          <a:p>
            <a:r>
              <a:rPr lang="en-GB"/>
              <a:t>Add picture here</a:t>
            </a:r>
          </a:p>
        </p:txBody>
      </p:sp>
      <p:sp>
        <p:nvSpPr>
          <p:cNvPr id="32" name="Picture Placeholder 3">
            <a:extLst>
              <a:ext uri="{FF2B5EF4-FFF2-40B4-BE49-F238E27FC236}">
                <a16:creationId xmlns:a16="http://schemas.microsoft.com/office/drawing/2014/main" id="{B71D0B60-6943-7A40-9D0B-39D3CE71E230}"/>
              </a:ext>
            </a:extLst>
          </p:cNvPr>
          <p:cNvSpPr>
            <a:spLocks noGrp="1"/>
          </p:cNvSpPr>
          <p:nvPr>
            <p:ph type="pic" sz="quarter" idx="30" hasCustomPrompt="1"/>
          </p:nvPr>
        </p:nvSpPr>
        <p:spPr>
          <a:xfrm>
            <a:off x="9207916" y="1384302"/>
            <a:ext cx="1920000" cy="1920000"/>
          </a:xfrm>
          <a:prstGeom prst="ellipse">
            <a:avLst/>
          </a:prstGeom>
        </p:spPr>
        <p:txBody>
          <a:bodyPr/>
          <a:lstStyle>
            <a:lvl1pPr algn="ctr">
              <a:defRPr sz="1333">
                <a:solidFill>
                  <a:srgbClr val="2167AE"/>
                </a:solidFill>
              </a:defRPr>
            </a:lvl1pPr>
          </a:lstStyle>
          <a:p>
            <a:r>
              <a:rPr lang="en-GB"/>
              <a:t>Add picture here</a:t>
            </a:r>
          </a:p>
        </p:txBody>
      </p:sp>
      <p:sp>
        <p:nvSpPr>
          <p:cNvPr id="17" name="Title 1">
            <a:extLst>
              <a:ext uri="{FF2B5EF4-FFF2-40B4-BE49-F238E27FC236}">
                <a16:creationId xmlns:a16="http://schemas.microsoft.com/office/drawing/2014/main" id="{856A3EED-1E63-4893-8A59-1B9DC8D0E186}"/>
              </a:ext>
            </a:extLst>
          </p:cNvPr>
          <p:cNvSpPr>
            <a:spLocks noGrp="1"/>
          </p:cNvSpPr>
          <p:nvPr>
            <p:ph type="title"/>
          </p:nvPr>
        </p:nvSpPr>
        <p:spPr>
          <a:xfrm>
            <a:off x="334434" y="260268"/>
            <a:ext cx="9504640" cy="332399"/>
          </a:xfrm>
        </p:spPr>
        <p:txBody>
          <a:bodyPr wrap="square">
            <a:spAutoFit/>
          </a:bodyPr>
          <a:lstStyle/>
          <a:p>
            <a:r>
              <a:rPr lang="en-US"/>
              <a:t>Click to edit Master title style</a:t>
            </a:r>
          </a:p>
        </p:txBody>
      </p:sp>
      <p:sp>
        <p:nvSpPr>
          <p:cNvPr id="20" name="Subtitle 2">
            <a:extLst>
              <a:ext uri="{FF2B5EF4-FFF2-40B4-BE49-F238E27FC236}">
                <a16:creationId xmlns:a16="http://schemas.microsoft.com/office/drawing/2014/main" id="{2A14DF13-8F3E-4BA9-88E4-EAED4298AADA}"/>
              </a:ext>
            </a:extLst>
          </p:cNvPr>
          <p:cNvSpPr>
            <a:spLocks noGrp="1"/>
          </p:cNvSpPr>
          <p:nvPr>
            <p:ph type="subTitle" idx="13"/>
          </p:nvPr>
        </p:nvSpPr>
        <p:spPr>
          <a:xfrm>
            <a:off x="334433" y="610597"/>
            <a:ext cx="950464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1" name="Group 4">
            <a:extLst>
              <a:ext uri="{FF2B5EF4-FFF2-40B4-BE49-F238E27FC236}">
                <a16:creationId xmlns:a16="http://schemas.microsoft.com/office/drawing/2014/main" id="{8E68EED9-17BE-4FB5-88E6-3C17CC80AF4F}"/>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20D49886-2318-4849-94F8-2913BE85392A}"/>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A15F4D8D-58B1-4EE4-A204-F01B8CFDFDC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06F0A349-43AA-46FB-B73C-C79FB0AF57D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3" name="Freeform 7">
              <a:extLst>
                <a:ext uri="{FF2B5EF4-FFF2-40B4-BE49-F238E27FC236}">
                  <a16:creationId xmlns:a16="http://schemas.microsoft.com/office/drawing/2014/main" id="{B9B011FD-C48F-433A-A1FE-5D806EA83375}"/>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4" name="Freeform 8">
              <a:extLst>
                <a:ext uri="{FF2B5EF4-FFF2-40B4-BE49-F238E27FC236}">
                  <a16:creationId xmlns:a16="http://schemas.microsoft.com/office/drawing/2014/main" id="{44E9521A-805A-4325-94C0-D185A2F251C0}"/>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5" name="Freeform 9">
              <a:extLst>
                <a:ext uri="{FF2B5EF4-FFF2-40B4-BE49-F238E27FC236}">
                  <a16:creationId xmlns:a16="http://schemas.microsoft.com/office/drawing/2014/main" id="{01CFB102-A833-43EF-BA12-230F575D4EB3}"/>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6" name="Freeform 10">
              <a:extLst>
                <a:ext uri="{FF2B5EF4-FFF2-40B4-BE49-F238E27FC236}">
                  <a16:creationId xmlns:a16="http://schemas.microsoft.com/office/drawing/2014/main" id="{D9623B1F-F185-4430-A48C-59098D68ED88}"/>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7" name="Freeform 11">
              <a:extLst>
                <a:ext uri="{FF2B5EF4-FFF2-40B4-BE49-F238E27FC236}">
                  <a16:creationId xmlns:a16="http://schemas.microsoft.com/office/drawing/2014/main" id="{28675F4A-263D-45E9-9A50-7D1068664E7F}"/>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8" name="Freeform 12">
              <a:extLst>
                <a:ext uri="{FF2B5EF4-FFF2-40B4-BE49-F238E27FC236}">
                  <a16:creationId xmlns:a16="http://schemas.microsoft.com/office/drawing/2014/main" id="{2EF76150-901F-45A2-B053-5784D5FB3EF9}"/>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9" name="Freeform 13">
              <a:extLst>
                <a:ext uri="{FF2B5EF4-FFF2-40B4-BE49-F238E27FC236}">
                  <a16:creationId xmlns:a16="http://schemas.microsoft.com/office/drawing/2014/main" id="{5CD9D3AA-0580-42B7-AEEB-6771EE67D18D}"/>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44042564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Content_images_bg">
    <p:bg>
      <p:bgPr>
        <a:solidFill>
          <a:srgbClr val="FFFFFF"/>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A28EF47-A9C3-9141-A8F8-9B18D6D9E85D}"/>
              </a:ext>
            </a:extLst>
          </p:cNvPr>
          <p:cNvSpPr/>
          <p:nvPr userDrawn="1"/>
        </p:nvSpPr>
        <p:spPr>
          <a:xfrm>
            <a:off x="-1" y="2815390"/>
            <a:ext cx="4030581" cy="3432014"/>
          </a:xfrm>
          <a:prstGeom prst="rect">
            <a:avLst/>
          </a:prstGeom>
          <a:solidFill>
            <a:srgbClr val="FFC5E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46" name="Rectangle 45">
            <a:extLst>
              <a:ext uri="{FF2B5EF4-FFF2-40B4-BE49-F238E27FC236}">
                <a16:creationId xmlns:a16="http://schemas.microsoft.com/office/drawing/2014/main" id="{73B36A45-5058-C344-B711-8A28E0141901}"/>
              </a:ext>
            </a:extLst>
          </p:cNvPr>
          <p:cNvSpPr/>
          <p:nvPr userDrawn="1"/>
        </p:nvSpPr>
        <p:spPr>
          <a:xfrm>
            <a:off x="4030581" y="2815390"/>
            <a:ext cx="4130842" cy="3432014"/>
          </a:xfrm>
          <a:prstGeom prst="rect">
            <a:avLst/>
          </a:prstGeom>
          <a:solidFill>
            <a:srgbClr val="FFC5E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47" name="Rectangle 46">
            <a:extLst>
              <a:ext uri="{FF2B5EF4-FFF2-40B4-BE49-F238E27FC236}">
                <a16:creationId xmlns:a16="http://schemas.microsoft.com/office/drawing/2014/main" id="{01D057A3-DFE8-AA4D-BF03-0FEE77757D38}"/>
              </a:ext>
            </a:extLst>
          </p:cNvPr>
          <p:cNvSpPr/>
          <p:nvPr userDrawn="1"/>
        </p:nvSpPr>
        <p:spPr>
          <a:xfrm>
            <a:off x="8168163" y="2815390"/>
            <a:ext cx="4043887" cy="3432014"/>
          </a:xfrm>
          <a:prstGeom prst="rect">
            <a:avLst/>
          </a:prstGeom>
          <a:solidFill>
            <a:srgbClr val="FFC5EA">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2" name="Footer Placeholder 1">
            <a:extLst>
              <a:ext uri="{FF2B5EF4-FFF2-40B4-BE49-F238E27FC236}">
                <a16:creationId xmlns:a16="http://schemas.microsoft.com/office/drawing/2014/main" id="{9170E7EB-598F-754D-AFBC-42F13031A7FC}"/>
              </a:ext>
            </a:extLst>
          </p:cNvPr>
          <p:cNvSpPr>
            <a:spLocks noGrp="1"/>
          </p:cNvSpPr>
          <p:nvPr>
            <p:ph type="ftr" sz="quarter" idx="22"/>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6" name="Slide Number Placeholder 5">
            <a:extLst>
              <a:ext uri="{FF2B5EF4-FFF2-40B4-BE49-F238E27FC236}">
                <a16:creationId xmlns:a16="http://schemas.microsoft.com/office/drawing/2014/main" id="{414BC961-BB8E-8D40-B98F-1BEDE10B6BEB}"/>
              </a:ext>
            </a:extLst>
          </p:cNvPr>
          <p:cNvSpPr>
            <a:spLocks noGrp="1"/>
          </p:cNvSpPr>
          <p:nvPr>
            <p:ph type="sldNum" sz="quarter" idx="23"/>
          </p:nvPr>
        </p:nvSpPr>
        <p:spPr/>
        <p:txBody>
          <a:bodyPr/>
          <a:lstStyle>
            <a:lvl1pPr>
              <a:defRPr>
                <a:solidFill>
                  <a:srgbClr val="2167AE"/>
                </a:solidFill>
              </a:defRPr>
            </a:lvl1pPr>
          </a:lstStyle>
          <a:p>
            <a:fld id="{D691331D-A62F-41F8-BAEC-0A7727B7C525}" type="slidenum">
              <a:rPr lang="en-GB" smtClean="0"/>
              <a:pPr/>
              <a:t>‹#›</a:t>
            </a:fld>
            <a:endParaRPr lang="en-GB"/>
          </a:p>
        </p:txBody>
      </p:sp>
      <p:sp>
        <p:nvSpPr>
          <p:cNvPr id="25" name="Text Placeholder 16">
            <a:extLst>
              <a:ext uri="{FF2B5EF4-FFF2-40B4-BE49-F238E27FC236}">
                <a16:creationId xmlns:a16="http://schemas.microsoft.com/office/drawing/2014/main" id="{8AE44868-9834-9B4A-992C-2174A0339472}"/>
              </a:ext>
            </a:extLst>
          </p:cNvPr>
          <p:cNvSpPr>
            <a:spLocks noGrp="1"/>
          </p:cNvSpPr>
          <p:nvPr>
            <p:ph type="body" sz="quarter" idx="15" hasCustomPrompt="1"/>
          </p:nvPr>
        </p:nvSpPr>
        <p:spPr>
          <a:xfrm>
            <a:off x="474530" y="3380318"/>
            <a:ext cx="2988000" cy="588959"/>
          </a:xfrm>
          <a:prstGeom prst="rect">
            <a:avLst/>
          </a:prstGeom>
        </p:spPr>
        <p:txBody>
          <a:bodyPr anchor="b"/>
          <a:lstStyle>
            <a:lvl1pPr marL="0" indent="0">
              <a:buNone/>
              <a:defRPr sz="2000" b="0" i="0">
                <a:solidFill>
                  <a:srgbClr val="2167AE"/>
                </a:solidFill>
                <a:latin typeface="+mn-lt"/>
                <a:cs typeface="Arial" panose="020B0604020202020204" pitchFamily="34" charset="0"/>
              </a:defRPr>
            </a:lvl1pPr>
          </a:lstStyle>
          <a:p>
            <a:pPr lvl="0"/>
            <a:r>
              <a:rPr lang="en-GB" noProof="0"/>
              <a:t>Title here</a:t>
            </a:r>
          </a:p>
        </p:txBody>
      </p:sp>
      <p:sp>
        <p:nvSpPr>
          <p:cNvPr id="26" name="Text Placeholder 16">
            <a:extLst>
              <a:ext uri="{FF2B5EF4-FFF2-40B4-BE49-F238E27FC236}">
                <a16:creationId xmlns:a16="http://schemas.microsoft.com/office/drawing/2014/main" id="{549BCA63-333B-B042-ADB8-A592D4A48DA7}"/>
              </a:ext>
            </a:extLst>
          </p:cNvPr>
          <p:cNvSpPr>
            <a:spLocks noGrp="1"/>
          </p:cNvSpPr>
          <p:nvPr>
            <p:ph type="body" sz="quarter" idx="16" hasCustomPrompt="1"/>
          </p:nvPr>
        </p:nvSpPr>
        <p:spPr>
          <a:xfrm>
            <a:off x="477600" y="4100328"/>
            <a:ext cx="2988000" cy="1841906"/>
          </a:xfrm>
          <a:prstGeom prst="rect">
            <a:avLst/>
          </a:prstGeom>
        </p:spPr>
        <p:txBody>
          <a:bodyPr>
            <a:normAutofit/>
          </a:bodyPr>
          <a:lstStyle>
            <a:lvl1pPr marL="0" indent="0">
              <a:buNone/>
              <a:defRPr sz="1200" b="0" i="0">
                <a:solidFill>
                  <a:srgbClr val="2167AE"/>
                </a:solidFill>
                <a:latin typeface="+mn-lt"/>
                <a:cs typeface="Arial" panose="020B0604020202020204" pitchFamily="34" charset="0"/>
              </a:defRPr>
            </a:lvl1pPr>
          </a:lstStyle>
          <a:p>
            <a:pPr lvl="0"/>
            <a:r>
              <a:rPr lang="en-GB" noProof="0"/>
              <a:t>Add your text here.</a:t>
            </a:r>
          </a:p>
        </p:txBody>
      </p:sp>
      <p:sp>
        <p:nvSpPr>
          <p:cNvPr id="27" name="Text Placeholder 16">
            <a:extLst>
              <a:ext uri="{FF2B5EF4-FFF2-40B4-BE49-F238E27FC236}">
                <a16:creationId xmlns:a16="http://schemas.microsoft.com/office/drawing/2014/main" id="{1FBF4AD1-8EB6-544D-B27C-7245F4F19A66}"/>
              </a:ext>
            </a:extLst>
          </p:cNvPr>
          <p:cNvSpPr>
            <a:spLocks noGrp="1"/>
          </p:cNvSpPr>
          <p:nvPr>
            <p:ph type="body" sz="quarter" idx="24" hasCustomPrompt="1"/>
          </p:nvPr>
        </p:nvSpPr>
        <p:spPr>
          <a:xfrm>
            <a:off x="4605372" y="3380318"/>
            <a:ext cx="2988000" cy="588959"/>
          </a:xfrm>
          <a:prstGeom prst="rect">
            <a:avLst/>
          </a:prstGeom>
        </p:spPr>
        <p:txBody>
          <a:bodyPr anchor="b"/>
          <a:lstStyle>
            <a:lvl1pPr marL="0" indent="0">
              <a:buNone/>
              <a:defRPr sz="2000" b="0" i="0">
                <a:solidFill>
                  <a:srgbClr val="2167AE"/>
                </a:solidFill>
                <a:latin typeface="+mn-lt"/>
                <a:cs typeface="Arial" panose="020B0604020202020204" pitchFamily="34" charset="0"/>
              </a:defRPr>
            </a:lvl1pPr>
          </a:lstStyle>
          <a:p>
            <a:pPr lvl="0"/>
            <a:r>
              <a:rPr lang="en-GB" noProof="0"/>
              <a:t>Title here</a:t>
            </a:r>
          </a:p>
        </p:txBody>
      </p:sp>
      <p:sp>
        <p:nvSpPr>
          <p:cNvPr id="28" name="Text Placeholder 16">
            <a:extLst>
              <a:ext uri="{FF2B5EF4-FFF2-40B4-BE49-F238E27FC236}">
                <a16:creationId xmlns:a16="http://schemas.microsoft.com/office/drawing/2014/main" id="{172099E0-6023-0948-BDDE-92DD61BEF262}"/>
              </a:ext>
            </a:extLst>
          </p:cNvPr>
          <p:cNvSpPr>
            <a:spLocks noGrp="1"/>
          </p:cNvSpPr>
          <p:nvPr>
            <p:ph type="body" sz="quarter" idx="25" hasCustomPrompt="1"/>
          </p:nvPr>
        </p:nvSpPr>
        <p:spPr>
          <a:xfrm>
            <a:off x="4605372" y="4100328"/>
            <a:ext cx="2988000" cy="1841906"/>
          </a:xfrm>
          <a:prstGeom prst="rect">
            <a:avLst/>
          </a:prstGeom>
        </p:spPr>
        <p:txBody>
          <a:bodyPr>
            <a:normAutofit/>
          </a:bodyPr>
          <a:lstStyle>
            <a:lvl1pPr marL="0" indent="0">
              <a:buNone/>
              <a:defRPr sz="1200" b="0" i="0">
                <a:solidFill>
                  <a:srgbClr val="2167AE"/>
                </a:solidFill>
                <a:latin typeface="+mn-lt"/>
                <a:cs typeface="Arial" panose="020B0604020202020204" pitchFamily="34" charset="0"/>
              </a:defRPr>
            </a:lvl1pPr>
          </a:lstStyle>
          <a:p>
            <a:pPr lvl="0"/>
            <a:r>
              <a:rPr lang="en-GB" noProof="0"/>
              <a:t>Add your text here.</a:t>
            </a:r>
          </a:p>
        </p:txBody>
      </p:sp>
      <p:sp>
        <p:nvSpPr>
          <p:cNvPr id="29" name="Text Placeholder 16">
            <a:extLst>
              <a:ext uri="{FF2B5EF4-FFF2-40B4-BE49-F238E27FC236}">
                <a16:creationId xmlns:a16="http://schemas.microsoft.com/office/drawing/2014/main" id="{BC5BE7BC-72B2-CF43-887D-C3965DCD7E08}"/>
              </a:ext>
            </a:extLst>
          </p:cNvPr>
          <p:cNvSpPr>
            <a:spLocks noGrp="1"/>
          </p:cNvSpPr>
          <p:nvPr>
            <p:ph type="body" sz="quarter" idx="26" hasCustomPrompt="1"/>
          </p:nvPr>
        </p:nvSpPr>
        <p:spPr>
          <a:xfrm>
            <a:off x="8673916" y="3380318"/>
            <a:ext cx="2988000" cy="588959"/>
          </a:xfrm>
          <a:prstGeom prst="rect">
            <a:avLst/>
          </a:prstGeom>
        </p:spPr>
        <p:txBody>
          <a:bodyPr anchor="b"/>
          <a:lstStyle>
            <a:lvl1pPr marL="0" indent="0">
              <a:buNone/>
              <a:defRPr sz="2000" b="0" i="0">
                <a:solidFill>
                  <a:srgbClr val="2167AE"/>
                </a:solidFill>
                <a:latin typeface="+mn-lt"/>
                <a:cs typeface="Arial" panose="020B0604020202020204" pitchFamily="34" charset="0"/>
              </a:defRPr>
            </a:lvl1pPr>
          </a:lstStyle>
          <a:p>
            <a:pPr lvl="0"/>
            <a:r>
              <a:rPr lang="en-GB" noProof="0"/>
              <a:t>Title here</a:t>
            </a:r>
          </a:p>
        </p:txBody>
      </p:sp>
      <p:sp>
        <p:nvSpPr>
          <p:cNvPr id="30" name="Text Placeholder 16">
            <a:extLst>
              <a:ext uri="{FF2B5EF4-FFF2-40B4-BE49-F238E27FC236}">
                <a16:creationId xmlns:a16="http://schemas.microsoft.com/office/drawing/2014/main" id="{F07E3F97-4B4F-044D-923D-DD7CCACD5EA4}"/>
              </a:ext>
            </a:extLst>
          </p:cNvPr>
          <p:cNvSpPr>
            <a:spLocks noGrp="1"/>
          </p:cNvSpPr>
          <p:nvPr>
            <p:ph type="body" sz="quarter" idx="27" hasCustomPrompt="1"/>
          </p:nvPr>
        </p:nvSpPr>
        <p:spPr>
          <a:xfrm>
            <a:off x="8673916" y="4100328"/>
            <a:ext cx="2988000" cy="1841906"/>
          </a:xfrm>
          <a:prstGeom prst="rect">
            <a:avLst/>
          </a:prstGeom>
        </p:spPr>
        <p:txBody>
          <a:bodyPr>
            <a:normAutofit/>
          </a:bodyPr>
          <a:lstStyle>
            <a:lvl1pPr marL="0" indent="0">
              <a:buNone/>
              <a:defRPr sz="1200" b="0" i="0">
                <a:solidFill>
                  <a:srgbClr val="2167AE"/>
                </a:solidFill>
                <a:latin typeface="+mn-lt"/>
                <a:cs typeface="Arial" panose="020B0604020202020204" pitchFamily="34" charset="0"/>
              </a:defRPr>
            </a:lvl1pPr>
          </a:lstStyle>
          <a:p>
            <a:pPr lvl="0"/>
            <a:r>
              <a:rPr lang="en-GB" noProof="0"/>
              <a:t>Add your text here.</a:t>
            </a:r>
          </a:p>
        </p:txBody>
      </p:sp>
      <p:sp>
        <p:nvSpPr>
          <p:cNvPr id="4" name="Picture Placeholder 3">
            <a:extLst>
              <a:ext uri="{FF2B5EF4-FFF2-40B4-BE49-F238E27FC236}">
                <a16:creationId xmlns:a16="http://schemas.microsoft.com/office/drawing/2014/main" id="{4F20BE1C-A41B-5449-A794-A9114FD73BD2}"/>
              </a:ext>
            </a:extLst>
          </p:cNvPr>
          <p:cNvSpPr>
            <a:spLocks noGrp="1"/>
          </p:cNvSpPr>
          <p:nvPr>
            <p:ph type="pic" sz="quarter" idx="28" hasCustomPrompt="1"/>
          </p:nvPr>
        </p:nvSpPr>
        <p:spPr>
          <a:xfrm>
            <a:off x="1008530" y="1384302"/>
            <a:ext cx="1920000" cy="1920000"/>
          </a:xfrm>
          <a:prstGeom prst="ellipse">
            <a:avLst/>
          </a:prstGeom>
        </p:spPr>
        <p:txBody>
          <a:bodyPr/>
          <a:lstStyle>
            <a:lvl1pPr algn="ctr">
              <a:defRPr sz="1333">
                <a:solidFill>
                  <a:srgbClr val="2167AE"/>
                </a:solidFill>
              </a:defRPr>
            </a:lvl1pPr>
          </a:lstStyle>
          <a:p>
            <a:r>
              <a:rPr lang="en-GB"/>
              <a:t>Add picture here</a:t>
            </a:r>
          </a:p>
        </p:txBody>
      </p:sp>
      <p:sp>
        <p:nvSpPr>
          <p:cNvPr id="31" name="Picture Placeholder 3">
            <a:extLst>
              <a:ext uri="{FF2B5EF4-FFF2-40B4-BE49-F238E27FC236}">
                <a16:creationId xmlns:a16="http://schemas.microsoft.com/office/drawing/2014/main" id="{56F63CDF-9E8B-B840-AF41-B17F973208B2}"/>
              </a:ext>
            </a:extLst>
          </p:cNvPr>
          <p:cNvSpPr>
            <a:spLocks noGrp="1"/>
          </p:cNvSpPr>
          <p:nvPr>
            <p:ph type="pic" sz="quarter" idx="29" hasCustomPrompt="1"/>
          </p:nvPr>
        </p:nvSpPr>
        <p:spPr>
          <a:xfrm>
            <a:off x="5139372" y="1384302"/>
            <a:ext cx="1920000" cy="1920000"/>
          </a:xfrm>
          <a:prstGeom prst="ellipse">
            <a:avLst/>
          </a:prstGeom>
        </p:spPr>
        <p:txBody>
          <a:bodyPr/>
          <a:lstStyle>
            <a:lvl1pPr algn="ctr">
              <a:defRPr sz="1333">
                <a:solidFill>
                  <a:srgbClr val="2167AE"/>
                </a:solidFill>
              </a:defRPr>
            </a:lvl1pPr>
          </a:lstStyle>
          <a:p>
            <a:r>
              <a:rPr lang="en-GB"/>
              <a:t>Add picture here</a:t>
            </a:r>
          </a:p>
        </p:txBody>
      </p:sp>
      <p:sp>
        <p:nvSpPr>
          <p:cNvPr id="32" name="Picture Placeholder 3">
            <a:extLst>
              <a:ext uri="{FF2B5EF4-FFF2-40B4-BE49-F238E27FC236}">
                <a16:creationId xmlns:a16="http://schemas.microsoft.com/office/drawing/2014/main" id="{B71D0B60-6943-7A40-9D0B-39D3CE71E230}"/>
              </a:ext>
            </a:extLst>
          </p:cNvPr>
          <p:cNvSpPr>
            <a:spLocks noGrp="1"/>
          </p:cNvSpPr>
          <p:nvPr>
            <p:ph type="pic" sz="quarter" idx="30" hasCustomPrompt="1"/>
          </p:nvPr>
        </p:nvSpPr>
        <p:spPr>
          <a:xfrm>
            <a:off x="9207916" y="1384302"/>
            <a:ext cx="1920000" cy="1920000"/>
          </a:xfrm>
          <a:prstGeom prst="ellipse">
            <a:avLst/>
          </a:prstGeom>
        </p:spPr>
        <p:txBody>
          <a:bodyPr/>
          <a:lstStyle>
            <a:lvl1pPr algn="ctr">
              <a:defRPr sz="1333">
                <a:solidFill>
                  <a:srgbClr val="2167AE"/>
                </a:solidFill>
              </a:defRPr>
            </a:lvl1pPr>
          </a:lstStyle>
          <a:p>
            <a:r>
              <a:rPr lang="en-GB"/>
              <a:t>Add picture here</a:t>
            </a:r>
          </a:p>
        </p:txBody>
      </p:sp>
      <p:sp>
        <p:nvSpPr>
          <p:cNvPr id="17" name="Title 1">
            <a:extLst>
              <a:ext uri="{FF2B5EF4-FFF2-40B4-BE49-F238E27FC236}">
                <a16:creationId xmlns:a16="http://schemas.microsoft.com/office/drawing/2014/main" id="{856A3EED-1E63-4893-8A59-1B9DC8D0E186}"/>
              </a:ext>
            </a:extLst>
          </p:cNvPr>
          <p:cNvSpPr>
            <a:spLocks noGrp="1"/>
          </p:cNvSpPr>
          <p:nvPr>
            <p:ph type="title"/>
          </p:nvPr>
        </p:nvSpPr>
        <p:spPr>
          <a:xfrm>
            <a:off x="334434" y="260268"/>
            <a:ext cx="9504640" cy="332399"/>
          </a:xfrm>
        </p:spPr>
        <p:txBody>
          <a:bodyPr wrap="square">
            <a:spAutoFit/>
          </a:bodyPr>
          <a:lstStyle/>
          <a:p>
            <a:r>
              <a:rPr lang="en-US"/>
              <a:t>Click to edit Master title style</a:t>
            </a:r>
          </a:p>
        </p:txBody>
      </p:sp>
      <p:sp>
        <p:nvSpPr>
          <p:cNvPr id="20" name="Subtitle 2">
            <a:extLst>
              <a:ext uri="{FF2B5EF4-FFF2-40B4-BE49-F238E27FC236}">
                <a16:creationId xmlns:a16="http://schemas.microsoft.com/office/drawing/2014/main" id="{2A14DF13-8F3E-4BA9-88E4-EAED4298AADA}"/>
              </a:ext>
            </a:extLst>
          </p:cNvPr>
          <p:cNvSpPr>
            <a:spLocks noGrp="1"/>
          </p:cNvSpPr>
          <p:nvPr>
            <p:ph type="subTitle" idx="13"/>
          </p:nvPr>
        </p:nvSpPr>
        <p:spPr>
          <a:xfrm>
            <a:off x="334433" y="610597"/>
            <a:ext cx="950464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1" name="Group 4">
            <a:extLst>
              <a:ext uri="{FF2B5EF4-FFF2-40B4-BE49-F238E27FC236}">
                <a16:creationId xmlns:a16="http://schemas.microsoft.com/office/drawing/2014/main" id="{8E68EED9-17BE-4FB5-88E6-3C17CC80AF4F}"/>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20D49886-2318-4849-94F8-2913BE85392A}"/>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A15F4D8D-58B1-4EE4-A204-F01B8CFDFDC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06F0A349-43AA-46FB-B73C-C79FB0AF57D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3" name="Freeform 7">
              <a:extLst>
                <a:ext uri="{FF2B5EF4-FFF2-40B4-BE49-F238E27FC236}">
                  <a16:creationId xmlns:a16="http://schemas.microsoft.com/office/drawing/2014/main" id="{B9B011FD-C48F-433A-A1FE-5D806EA83375}"/>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4" name="Freeform 8">
              <a:extLst>
                <a:ext uri="{FF2B5EF4-FFF2-40B4-BE49-F238E27FC236}">
                  <a16:creationId xmlns:a16="http://schemas.microsoft.com/office/drawing/2014/main" id="{44E9521A-805A-4325-94C0-D185A2F251C0}"/>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5" name="Freeform 9">
              <a:extLst>
                <a:ext uri="{FF2B5EF4-FFF2-40B4-BE49-F238E27FC236}">
                  <a16:creationId xmlns:a16="http://schemas.microsoft.com/office/drawing/2014/main" id="{01CFB102-A833-43EF-BA12-230F575D4EB3}"/>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6" name="Freeform 10">
              <a:extLst>
                <a:ext uri="{FF2B5EF4-FFF2-40B4-BE49-F238E27FC236}">
                  <a16:creationId xmlns:a16="http://schemas.microsoft.com/office/drawing/2014/main" id="{D9623B1F-F185-4430-A48C-59098D68ED88}"/>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7" name="Freeform 11">
              <a:extLst>
                <a:ext uri="{FF2B5EF4-FFF2-40B4-BE49-F238E27FC236}">
                  <a16:creationId xmlns:a16="http://schemas.microsoft.com/office/drawing/2014/main" id="{28675F4A-263D-45E9-9A50-7D1068664E7F}"/>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8" name="Freeform 12">
              <a:extLst>
                <a:ext uri="{FF2B5EF4-FFF2-40B4-BE49-F238E27FC236}">
                  <a16:creationId xmlns:a16="http://schemas.microsoft.com/office/drawing/2014/main" id="{2EF76150-901F-45A2-B053-5784D5FB3EF9}"/>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9" name="Freeform 13">
              <a:extLst>
                <a:ext uri="{FF2B5EF4-FFF2-40B4-BE49-F238E27FC236}">
                  <a16:creationId xmlns:a16="http://schemas.microsoft.com/office/drawing/2014/main" id="{5CD9D3AA-0580-42B7-AEEB-6771EE67D18D}"/>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39247928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Content_images">
    <p:bg>
      <p:bgPr>
        <a:solidFill>
          <a:srgbClr val="FFFFFF"/>
        </a:solidFill>
        <a:effectLst/>
      </p:bgPr>
    </p:bg>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170E7EB-598F-754D-AFBC-42F13031A7FC}"/>
              </a:ext>
            </a:extLst>
          </p:cNvPr>
          <p:cNvSpPr>
            <a:spLocks noGrp="1"/>
          </p:cNvSpPr>
          <p:nvPr>
            <p:ph type="ftr" sz="quarter" idx="22"/>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6" name="Slide Number Placeholder 5">
            <a:extLst>
              <a:ext uri="{FF2B5EF4-FFF2-40B4-BE49-F238E27FC236}">
                <a16:creationId xmlns:a16="http://schemas.microsoft.com/office/drawing/2014/main" id="{414BC961-BB8E-8D40-B98F-1BEDE10B6BEB}"/>
              </a:ext>
            </a:extLst>
          </p:cNvPr>
          <p:cNvSpPr>
            <a:spLocks noGrp="1"/>
          </p:cNvSpPr>
          <p:nvPr>
            <p:ph type="sldNum" sz="quarter" idx="23"/>
          </p:nvPr>
        </p:nvSpPr>
        <p:spPr/>
        <p:txBody>
          <a:bodyPr/>
          <a:lstStyle>
            <a:lvl1pPr>
              <a:defRPr>
                <a:solidFill>
                  <a:srgbClr val="2167AE"/>
                </a:solidFill>
              </a:defRPr>
            </a:lvl1pPr>
          </a:lstStyle>
          <a:p>
            <a:fld id="{D691331D-A62F-41F8-BAEC-0A7727B7C525}" type="slidenum">
              <a:rPr lang="en-GB" smtClean="0"/>
              <a:pPr/>
              <a:t>‹#›</a:t>
            </a:fld>
            <a:endParaRPr lang="en-GB"/>
          </a:p>
        </p:txBody>
      </p:sp>
      <p:sp>
        <p:nvSpPr>
          <p:cNvPr id="25" name="Text Placeholder 16">
            <a:extLst>
              <a:ext uri="{FF2B5EF4-FFF2-40B4-BE49-F238E27FC236}">
                <a16:creationId xmlns:a16="http://schemas.microsoft.com/office/drawing/2014/main" id="{8AE44868-9834-9B4A-992C-2174A0339472}"/>
              </a:ext>
            </a:extLst>
          </p:cNvPr>
          <p:cNvSpPr>
            <a:spLocks noGrp="1"/>
          </p:cNvSpPr>
          <p:nvPr>
            <p:ph type="body" sz="quarter" idx="15" hasCustomPrompt="1"/>
          </p:nvPr>
        </p:nvSpPr>
        <p:spPr>
          <a:xfrm>
            <a:off x="334433" y="3380318"/>
            <a:ext cx="3175000" cy="588959"/>
          </a:xfrm>
          <a:prstGeom prst="rect">
            <a:avLst/>
          </a:prstGeom>
        </p:spPr>
        <p:txBody>
          <a:bodyPr anchor="b"/>
          <a:lstStyle>
            <a:lvl1pPr marL="0" indent="0" algn="ctr">
              <a:buNone/>
              <a:defRPr sz="2000" b="0" i="0">
                <a:solidFill>
                  <a:srgbClr val="2167AE"/>
                </a:solidFill>
                <a:latin typeface="+mn-lt"/>
                <a:cs typeface="Arial" panose="020B0604020202020204" pitchFamily="34" charset="0"/>
              </a:defRPr>
            </a:lvl1pPr>
          </a:lstStyle>
          <a:p>
            <a:pPr lvl="0"/>
            <a:r>
              <a:rPr lang="en-GB" noProof="0"/>
              <a:t>Title here</a:t>
            </a:r>
          </a:p>
        </p:txBody>
      </p:sp>
      <p:sp>
        <p:nvSpPr>
          <p:cNvPr id="26" name="Text Placeholder 16">
            <a:extLst>
              <a:ext uri="{FF2B5EF4-FFF2-40B4-BE49-F238E27FC236}">
                <a16:creationId xmlns:a16="http://schemas.microsoft.com/office/drawing/2014/main" id="{549BCA63-333B-B042-ADB8-A592D4A48DA7}"/>
              </a:ext>
            </a:extLst>
          </p:cNvPr>
          <p:cNvSpPr>
            <a:spLocks noGrp="1"/>
          </p:cNvSpPr>
          <p:nvPr>
            <p:ph type="body" sz="quarter" idx="16" hasCustomPrompt="1"/>
          </p:nvPr>
        </p:nvSpPr>
        <p:spPr>
          <a:xfrm>
            <a:off x="334433" y="4100327"/>
            <a:ext cx="3175000" cy="2136961"/>
          </a:xfrm>
          <a:prstGeom prst="rect">
            <a:avLst/>
          </a:prstGeom>
        </p:spPr>
        <p:txBody>
          <a:bodyPr>
            <a:normAutofit/>
          </a:bodyPr>
          <a:lstStyle>
            <a:lvl1pPr marL="0" indent="0" algn="ctr">
              <a:buNone/>
              <a:defRPr sz="1200" b="0" i="0">
                <a:solidFill>
                  <a:srgbClr val="2167AE"/>
                </a:solidFill>
                <a:latin typeface="+mn-lt"/>
                <a:cs typeface="Arial" panose="020B0604020202020204" pitchFamily="34" charset="0"/>
              </a:defRPr>
            </a:lvl1pPr>
          </a:lstStyle>
          <a:p>
            <a:pPr lvl="0"/>
            <a:r>
              <a:rPr lang="en-GB" noProof="0"/>
              <a:t>Add your text here.</a:t>
            </a:r>
          </a:p>
        </p:txBody>
      </p:sp>
      <p:sp>
        <p:nvSpPr>
          <p:cNvPr id="27" name="Text Placeholder 16">
            <a:extLst>
              <a:ext uri="{FF2B5EF4-FFF2-40B4-BE49-F238E27FC236}">
                <a16:creationId xmlns:a16="http://schemas.microsoft.com/office/drawing/2014/main" id="{1FBF4AD1-8EB6-544D-B27C-7245F4F19A66}"/>
              </a:ext>
            </a:extLst>
          </p:cNvPr>
          <p:cNvSpPr>
            <a:spLocks noGrp="1"/>
          </p:cNvSpPr>
          <p:nvPr>
            <p:ph type="body" sz="quarter" idx="24" hasCustomPrompt="1"/>
          </p:nvPr>
        </p:nvSpPr>
        <p:spPr>
          <a:xfrm>
            <a:off x="4511519" y="3380318"/>
            <a:ext cx="3175000" cy="588959"/>
          </a:xfrm>
          <a:prstGeom prst="rect">
            <a:avLst/>
          </a:prstGeom>
        </p:spPr>
        <p:txBody>
          <a:bodyPr anchor="b"/>
          <a:lstStyle>
            <a:lvl1pPr marL="0" indent="0" algn="ctr">
              <a:buNone/>
              <a:defRPr sz="2000" b="0" i="0">
                <a:solidFill>
                  <a:srgbClr val="2167AE"/>
                </a:solidFill>
                <a:latin typeface="+mn-lt"/>
                <a:cs typeface="Arial" panose="020B0604020202020204" pitchFamily="34" charset="0"/>
              </a:defRPr>
            </a:lvl1pPr>
          </a:lstStyle>
          <a:p>
            <a:pPr lvl="0"/>
            <a:r>
              <a:rPr lang="en-GB" noProof="0"/>
              <a:t>Title here</a:t>
            </a:r>
          </a:p>
        </p:txBody>
      </p:sp>
      <p:sp>
        <p:nvSpPr>
          <p:cNvPr id="28" name="Text Placeholder 16">
            <a:extLst>
              <a:ext uri="{FF2B5EF4-FFF2-40B4-BE49-F238E27FC236}">
                <a16:creationId xmlns:a16="http://schemas.microsoft.com/office/drawing/2014/main" id="{172099E0-6023-0948-BDDE-92DD61BEF262}"/>
              </a:ext>
            </a:extLst>
          </p:cNvPr>
          <p:cNvSpPr>
            <a:spLocks noGrp="1"/>
          </p:cNvSpPr>
          <p:nvPr>
            <p:ph type="body" sz="quarter" idx="25" hasCustomPrompt="1"/>
          </p:nvPr>
        </p:nvSpPr>
        <p:spPr>
          <a:xfrm>
            <a:off x="4511519" y="4100327"/>
            <a:ext cx="3175000" cy="2136961"/>
          </a:xfrm>
          <a:prstGeom prst="rect">
            <a:avLst/>
          </a:prstGeom>
        </p:spPr>
        <p:txBody>
          <a:bodyPr>
            <a:normAutofit/>
          </a:bodyPr>
          <a:lstStyle>
            <a:lvl1pPr marL="0" indent="0" algn="ctr">
              <a:buNone/>
              <a:defRPr sz="1200" b="0" i="0">
                <a:solidFill>
                  <a:srgbClr val="2167AE"/>
                </a:solidFill>
                <a:latin typeface="+mn-lt"/>
                <a:cs typeface="Arial" panose="020B0604020202020204" pitchFamily="34" charset="0"/>
              </a:defRPr>
            </a:lvl1pPr>
          </a:lstStyle>
          <a:p>
            <a:pPr lvl="0"/>
            <a:r>
              <a:rPr lang="en-GB" noProof="0"/>
              <a:t>Add your text here.</a:t>
            </a:r>
          </a:p>
        </p:txBody>
      </p:sp>
      <p:sp>
        <p:nvSpPr>
          <p:cNvPr id="29" name="Text Placeholder 16">
            <a:extLst>
              <a:ext uri="{FF2B5EF4-FFF2-40B4-BE49-F238E27FC236}">
                <a16:creationId xmlns:a16="http://schemas.microsoft.com/office/drawing/2014/main" id="{BC5BE7BC-72B2-CF43-887D-C3965DCD7E08}"/>
              </a:ext>
            </a:extLst>
          </p:cNvPr>
          <p:cNvSpPr>
            <a:spLocks noGrp="1"/>
          </p:cNvSpPr>
          <p:nvPr>
            <p:ph type="body" sz="quarter" idx="26" hasCustomPrompt="1"/>
          </p:nvPr>
        </p:nvSpPr>
        <p:spPr>
          <a:xfrm>
            <a:off x="8688604" y="3380318"/>
            <a:ext cx="3175000" cy="588959"/>
          </a:xfrm>
          <a:prstGeom prst="rect">
            <a:avLst/>
          </a:prstGeom>
        </p:spPr>
        <p:txBody>
          <a:bodyPr anchor="b"/>
          <a:lstStyle>
            <a:lvl1pPr marL="0" indent="0" algn="ctr">
              <a:buNone/>
              <a:defRPr sz="2000" b="0" i="0">
                <a:solidFill>
                  <a:srgbClr val="2167AE"/>
                </a:solidFill>
                <a:latin typeface="+mn-lt"/>
                <a:cs typeface="Arial" panose="020B0604020202020204" pitchFamily="34" charset="0"/>
              </a:defRPr>
            </a:lvl1pPr>
          </a:lstStyle>
          <a:p>
            <a:pPr lvl="0"/>
            <a:r>
              <a:rPr lang="en-GB" noProof="0"/>
              <a:t>Title here</a:t>
            </a:r>
          </a:p>
        </p:txBody>
      </p:sp>
      <p:sp>
        <p:nvSpPr>
          <p:cNvPr id="30" name="Text Placeholder 16">
            <a:extLst>
              <a:ext uri="{FF2B5EF4-FFF2-40B4-BE49-F238E27FC236}">
                <a16:creationId xmlns:a16="http://schemas.microsoft.com/office/drawing/2014/main" id="{F07E3F97-4B4F-044D-923D-DD7CCACD5EA4}"/>
              </a:ext>
            </a:extLst>
          </p:cNvPr>
          <p:cNvSpPr>
            <a:spLocks noGrp="1"/>
          </p:cNvSpPr>
          <p:nvPr>
            <p:ph type="body" sz="quarter" idx="27" hasCustomPrompt="1"/>
          </p:nvPr>
        </p:nvSpPr>
        <p:spPr>
          <a:xfrm>
            <a:off x="8688604" y="4100327"/>
            <a:ext cx="3175000" cy="2136961"/>
          </a:xfrm>
          <a:prstGeom prst="rect">
            <a:avLst/>
          </a:prstGeom>
        </p:spPr>
        <p:txBody>
          <a:bodyPr>
            <a:normAutofit/>
          </a:bodyPr>
          <a:lstStyle>
            <a:lvl1pPr marL="0" indent="0" algn="ctr">
              <a:buNone/>
              <a:defRPr sz="1200" b="0" i="0">
                <a:solidFill>
                  <a:srgbClr val="2167AE"/>
                </a:solidFill>
                <a:latin typeface="+mn-lt"/>
                <a:cs typeface="Arial" panose="020B0604020202020204" pitchFamily="34" charset="0"/>
              </a:defRPr>
            </a:lvl1pPr>
          </a:lstStyle>
          <a:p>
            <a:pPr lvl="0"/>
            <a:r>
              <a:rPr lang="en-GB" noProof="0"/>
              <a:t>Add your text here.</a:t>
            </a:r>
          </a:p>
        </p:txBody>
      </p:sp>
      <p:sp>
        <p:nvSpPr>
          <p:cNvPr id="4" name="Picture Placeholder 3">
            <a:extLst>
              <a:ext uri="{FF2B5EF4-FFF2-40B4-BE49-F238E27FC236}">
                <a16:creationId xmlns:a16="http://schemas.microsoft.com/office/drawing/2014/main" id="{4F20BE1C-A41B-5449-A794-A9114FD73BD2}"/>
              </a:ext>
            </a:extLst>
          </p:cNvPr>
          <p:cNvSpPr>
            <a:spLocks noGrp="1"/>
          </p:cNvSpPr>
          <p:nvPr>
            <p:ph type="pic" sz="quarter" idx="28" hasCustomPrompt="1"/>
          </p:nvPr>
        </p:nvSpPr>
        <p:spPr>
          <a:xfrm>
            <a:off x="961933" y="1257019"/>
            <a:ext cx="1920000" cy="1920000"/>
          </a:xfrm>
          <a:prstGeom prst="ellipse">
            <a:avLst/>
          </a:prstGeom>
        </p:spPr>
        <p:txBody>
          <a:bodyPr/>
          <a:lstStyle>
            <a:lvl1pPr algn="ctr">
              <a:defRPr sz="1333">
                <a:solidFill>
                  <a:srgbClr val="2167AE"/>
                </a:solidFill>
              </a:defRPr>
            </a:lvl1pPr>
          </a:lstStyle>
          <a:p>
            <a:r>
              <a:rPr lang="en-GB"/>
              <a:t>Add picture here</a:t>
            </a:r>
          </a:p>
        </p:txBody>
      </p:sp>
      <p:sp>
        <p:nvSpPr>
          <p:cNvPr id="31" name="Picture Placeholder 3">
            <a:extLst>
              <a:ext uri="{FF2B5EF4-FFF2-40B4-BE49-F238E27FC236}">
                <a16:creationId xmlns:a16="http://schemas.microsoft.com/office/drawing/2014/main" id="{56F63CDF-9E8B-B840-AF41-B17F973208B2}"/>
              </a:ext>
            </a:extLst>
          </p:cNvPr>
          <p:cNvSpPr>
            <a:spLocks noGrp="1"/>
          </p:cNvSpPr>
          <p:nvPr>
            <p:ph type="pic" sz="quarter" idx="29" hasCustomPrompt="1"/>
          </p:nvPr>
        </p:nvSpPr>
        <p:spPr>
          <a:xfrm>
            <a:off x="5136000" y="1257019"/>
            <a:ext cx="1920000" cy="1920000"/>
          </a:xfrm>
          <a:prstGeom prst="ellipse">
            <a:avLst/>
          </a:prstGeom>
        </p:spPr>
        <p:txBody>
          <a:bodyPr/>
          <a:lstStyle>
            <a:lvl1pPr algn="ctr">
              <a:defRPr sz="1333">
                <a:solidFill>
                  <a:srgbClr val="2167AE"/>
                </a:solidFill>
              </a:defRPr>
            </a:lvl1pPr>
          </a:lstStyle>
          <a:p>
            <a:r>
              <a:rPr lang="en-GB"/>
              <a:t>Add picture here</a:t>
            </a:r>
          </a:p>
        </p:txBody>
      </p:sp>
      <p:sp>
        <p:nvSpPr>
          <p:cNvPr id="32" name="Picture Placeholder 3">
            <a:extLst>
              <a:ext uri="{FF2B5EF4-FFF2-40B4-BE49-F238E27FC236}">
                <a16:creationId xmlns:a16="http://schemas.microsoft.com/office/drawing/2014/main" id="{B71D0B60-6943-7A40-9D0B-39D3CE71E230}"/>
              </a:ext>
            </a:extLst>
          </p:cNvPr>
          <p:cNvSpPr>
            <a:spLocks noGrp="1"/>
          </p:cNvSpPr>
          <p:nvPr>
            <p:ph type="pic" sz="quarter" idx="30" hasCustomPrompt="1"/>
          </p:nvPr>
        </p:nvSpPr>
        <p:spPr>
          <a:xfrm>
            <a:off x="9316104" y="1257019"/>
            <a:ext cx="1920000" cy="1920000"/>
          </a:xfrm>
          <a:prstGeom prst="ellipse">
            <a:avLst/>
          </a:prstGeom>
        </p:spPr>
        <p:txBody>
          <a:bodyPr/>
          <a:lstStyle>
            <a:lvl1pPr algn="ctr">
              <a:defRPr sz="1333">
                <a:solidFill>
                  <a:srgbClr val="2167AE"/>
                </a:solidFill>
              </a:defRPr>
            </a:lvl1pPr>
          </a:lstStyle>
          <a:p>
            <a:r>
              <a:rPr lang="en-GB"/>
              <a:t>Add picture here</a:t>
            </a:r>
          </a:p>
        </p:txBody>
      </p:sp>
      <p:sp>
        <p:nvSpPr>
          <p:cNvPr id="17" name="Title 1">
            <a:extLst>
              <a:ext uri="{FF2B5EF4-FFF2-40B4-BE49-F238E27FC236}">
                <a16:creationId xmlns:a16="http://schemas.microsoft.com/office/drawing/2014/main" id="{856A3EED-1E63-4893-8A59-1B9DC8D0E186}"/>
              </a:ext>
            </a:extLst>
          </p:cNvPr>
          <p:cNvSpPr>
            <a:spLocks noGrp="1"/>
          </p:cNvSpPr>
          <p:nvPr>
            <p:ph type="title"/>
          </p:nvPr>
        </p:nvSpPr>
        <p:spPr>
          <a:xfrm>
            <a:off x="334434" y="260268"/>
            <a:ext cx="9504640" cy="332399"/>
          </a:xfrm>
        </p:spPr>
        <p:txBody>
          <a:bodyPr wrap="square">
            <a:spAutoFit/>
          </a:bodyPr>
          <a:lstStyle/>
          <a:p>
            <a:r>
              <a:rPr lang="en-US"/>
              <a:t>Click to edit Master title style</a:t>
            </a:r>
          </a:p>
        </p:txBody>
      </p:sp>
      <p:sp>
        <p:nvSpPr>
          <p:cNvPr id="20" name="Subtitle 2">
            <a:extLst>
              <a:ext uri="{FF2B5EF4-FFF2-40B4-BE49-F238E27FC236}">
                <a16:creationId xmlns:a16="http://schemas.microsoft.com/office/drawing/2014/main" id="{2A14DF13-8F3E-4BA9-88E4-EAED4298AADA}"/>
              </a:ext>
            </a:extLst>
          </p:cNvPr>
          <p:cNvSpPr>
            <a:spLocks noGrp="1"/>
          </p:cNvSpPr>
          <p:nvPr>
            <p:ph type="subTitle" idx="13"/>
          </p:nvPr>
        </p:nvSpPr>
        <p:spPr>
          <a:xfrm>
            <a:off x="334433" y="610597"/>
            <a:ext cx="950464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1" name="Group 4">
            <a:extLst>
              <a:ext uri="{FF2B5EF4-FFF2-40B4-BE49-F238E27FC236}">
                <a16:creationId xmlns:a16="http://schemas.microsoft.com/office/drawing/2014/main" id="{8E68EED9-17BE-4FB5-88E6-3C17CC80AF4F}"/>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20D49886-2318-4849-94F8-2913BE85392A}"/>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A15F4D8D-58B1-4EE4-A204-F01B8CFDFDC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06F0A349-43AA-46FB-B73C-C79FB0AF57D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3" name="Freeform 7">
              <a:extLst>
                <a:ext uri="{FF2B5EF4-FFF2-40B4-BE49-F238E27FC236}">
                  <a16:creationId xmlns:a16="http://schemas.microsoft.com/office/drawing/2014/main" id="{B9B011FD-C48F-433A-A1FE-5D806EA83375}"/>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4" name="Freeform 8">
              <a:extLst>
                <a:ext uri="{FF2B5EF4-FFF2-40B4-BE49-F238E27FC236}">
                  <a16:creationId xmlns:a16="http://schemas.microsoft.com/office/drawing/2014/main" id="{44E9521A-805A-4325-94C0-D185A2F251C0}"/>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5" name="Freeform 9">
              <a:extLst>
                <a:ext uri="{FF2B5EF4-FFF2-40B4-BE49-F238E27FC236}">
                  <a16:creationId xmlns:a16="http://schemas.microsoft.com/office/drawing/2014/main" id="{01CFB102-A833-43EF-BA12-230F575D4EB3}"/>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6" name="Freeform 10">
              <a:extLst>
                <a:ext uri="{FF2B5EF4-FFF2-40B4-BE49-F238E27FC236}">
                  <a16:creationId xmlns:a16="http://schemas.microsoft.com/office/drawing/2014/main" id="{D9623B1F-F185-4430-A48C-59098D68ED88}"/>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7" name="Freeform 11">
              <a:extLst>
                <a:ext uri="{FF2B5EF4-FFF2-40B4-BE49-F238E27FC236}">
                  <a16:creationId xmlns:a16="http://schemas.microsoft.com/office/drawing/2014/main" id="{28675F4A-263D-45E9-9A50-7D1068664E7F}"/>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8" name="Freeform 12">
              <a:extLst>
                <a:ext uri="{FF2B5EF4-FFF2-40B4-BE49-F238E27FC236}">
                  <a16:creationId xmlns:a16="http://schemas.microsoft.com/office/drawing/2014/main" id="{2EF76150-901F-45A2-B053-5784D5FB3EF9}"/>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9" name="Freeform 13">
              <a:extLst>
                <a:ext uri="{FF2B5EF4-FFF2-40B4-BE49-F238E27FC236}">
                  <a16:creationId xmlns:a16="http://schemas.microsoft.com/office/drawing/2014/main" id="{5CD9D3AA-0580-42B7-AEEB-6771EE67D18D}"/>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02107098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3 images vertical">
    <p:bg>
      <p:bgPr>
        <a:solidFill>
          <a:srgbClr val="FFFFFF"/>
        </a:solidFill>
        <a:effectLst/>
      </p:bgPr>
    </p:bg>
    <p:spTree>
      <p:nvGrpSpPr>
        <p:cNvPr id="1" name=""/>
        <p:cNvGrpSpPr/>
        <p:nvPr/>
      </p:nvGrpSpPr>
      <p:grpSpPr>
        <a:xfrm>
          <a:off x="0" y="0"/>
          <a:ext cx="0" cy="0"/>
          <a:chOff x="0" y="0"/>
          <a:chExt cx="0" cy="0"/>
        </a:xfrm>
      </p:grpSpPr>
      <p:sp>
        <p:nvSpPr>
          <p:cNvPr id="26" name="Text Placeholder 16">
            <a:extLst>
              <a:ext uri="{FF2B5EF4-FFF2-40B4-BE49-F238E27FC236}">
                <a16:creationId xmlns:a16="http://schemas.microsoft.com/office/drawing/2014/main" id="{549BCA63-333B-B042-ADB8-A592D4A48DA7}"/>
              </a:ext>
            </a:extLst>
          </p:cNvPr>
          <p:cNvSpPr>
            <a:spLocks noGrp="1"/>
          </p:cNvSpPr>
          <p:nvPr>
            <p:ph type="body" sz="quarter" idx="16" hasCustomPrompt="1"/>
          </p:nvPr>
        </p:nvSpPr>
        <p:spPr>
          <a:xfrm>
            <a:off x="1457325" y="1203075"/>
            <a:ext cx="10399714" cy="1620000"/>
          </a:xfrm>
          <a:prstGeom prst="rect">
            <a:avLst/>
          </a:prstGeom>
        </p:spPr>
        <p:txBody>
          <a:bodyPr lIns="1260000" tIns="108000" rIns="540000" bIns="108000" anchor="ctr">
            <a:normAutofit/>
          </a:bodyPr>
          <a:lstStyle>
            <a:lvl1pPr marL="144000" indent="-144000" algn="l">
              <a:spcAft>
                <a:spcPts val="300"/>
              </a:spcAft>
              <a:buFont typeface="Arial" panose="020B0604020202020204" pitchFamily="34" charset="0"/>
              <a:buChar char="•"/>
              <a:defRPr sz="1200" b="0" i="0">
                <a:solidFill>
                  <a:srgbClr val="2167AE"/>
                </a:solidFill>
                <a:latin typeface="+mn-lt"/>
                <a:cs typeface="Arial" panose="020B0604020202020204" pitchFamily="34" charset="0"/>
              </a:defRPr>
            </a:lvl1pPr>
          </a:lstStyle>
          <a:p>
            <a:pPr lvl="0"/>
            <a:r>
              <a:rPr lang="en-GB" noProof="0"/>
              <a:t>Add your text here.</a:t>
            </a:r>
          </a:p>
        </p:txBody>
      </p:sp>
      <p:sp>
        <p:nvSpPr>
          <p:cNvPr id="28" name="Text Placeholder 16">
            <a:extLst>
              <a:ext uri="{FF2B5EF4-FFF2-40B4-BE49-F238E27FC236}">
                <a16:creationId xmlns:a16="http://schemas.microsoft.com/office/drawing/2014/main" id="{172099E0-6023-0948-BDDE-92DD61BEF262}"/>
              </a:ext>
            </a:extLst>
          </p:cNvPr>
          <p:cNvSpPr>
            <a:spLocks noGrp="1"/>
          </p:cNvSpPr>
          <p:nvPr>
            <p:ph type="body" sz="quarter" idx="25" hasCustomPrompt="1"/>
          </p:nvPr>
        </p:nvSpPr>
        <p:spPr>
          <a:xfrm>
            <a:off x="1457325" y="2910891"/>
            <a:ext cx="10399714" cy="1620000"/>
          </a:xfrm>
          <a:prstGeom prst="rect">
            <a:avLst/>
          </a:prstGeom>
        </p:spPr>
        <p:txBody>
          <a:bodyPr lIns="1260000" tIns="108000" rIns="540000" bIns="108000" anchor="ctr">
            <a:normAutofit/>
          </a:bodyPr>
          <a:lstStyle>
            <a:lvl1pPr marL="144000" indent="-144000" algn="l">
              <a:spcAft>
                <a:spcPts val="300"/>
              </a:spcAft>
              <a:buFont typeface="Arial" panose="020B0604020202020204" pitchFamily="34" charset="0"/>
              <a:buChar char="•"/>
              <a:defRPr sz="1200" b="0" i="0">
                <a:solidFill>
                  <a:srgbClr val="2167AE"/>
                </a:solidFill>
                <a:latin typeface="+mn-lt"/>
                <a:cs typeface="Arial" panose="020B0604020202020204" pitchFamily="34" charset="0"/>
              </a:defRPr>
            </a:lvl1pPr>
          </a:lstStyle>
          <a:p>
            <a:pPr lvl="0"/>
            <a:r>
              <a:rPr lang="en-GB" noProof="0"/>
              <a:t>Add your text here.</a:t>
            </a:r>
          </a:p>
        </p:txBody>
      </p:sp>
      <p:sp>
        <p:nvSpPr>
          <p:cNvPr id="30" name="Text Placeholder 16">
            <a:extLst>
              <a:ext uri="{FF2B5EF4-FFF2-40B4-BE49-F238E27FC236}">
                <a16:creationId xmlns:a16="http://schemas.microsoft.com/office/drawing/2014/main" id="{F07E3F97-4B4F-044D-923D-DD7CCACD5EA4}"/>
              </a:ext>
            </a:extLst>
          </p:cNvPr>
          <p:cNvSpPr>
            <a:spLocks noGrp="1"/>
          </p:cNvSpPr>
          <p:nvPr>
            <p:ph type="body" sz="quarter" idx="27" hasCustomPrompt="1"/>
          </p:nvPr>
        </p:nvSpPr>
        <p:spPr>
          <a:xfrm>
            <a:off x="1457325" y="4618707"/>
            <a:ext cx="10399714" cy="1620000"/>
          </a:xfrm>
          <a:prstGeom prst="rect">
            <a:avLst/>
          </a:prstGeom>
        </p:spPr>
        <p:txBody>
          <a:bodyPr lIns="1260000" tIns="108000" rIns="540000" bIns="108000" anchor="ctr">
            <a:normAutofit/>
          </a:bodyPr>
          <a:lstStyle>
            <a:lvl1pPr marL="144000" indent="-144000" algn="l">
              <a:spcAft>
                <a:spcPts val="300"/>
              </a:spcAft>
              <a:buFont typeface="Arial" panose="020B0604020202020204" pitchFamily="34" charset="0"/>
              <a:buChar char="•"/>
              <a:defRPr sz="1200" b="0" i="0">
                <a:solidFill>
                  <a:srgbClr val="2167AE"/>
                </a:solidFill>
                <a:latin typeface="+mn-lt"/>
                <a:cs typeface="Arial" panose="020B0604020202020204" pitchFamily="34" charset="0"/>
              </a:defRPr>
            </a:lvl1pPr>
          </a:lstStyle>
          <a:p>
            <a:pPr lvl="0"/>
            <a:r>
              <a:rPr lang="en-GB" noProof="0"/>
              <a:t>Add your text here.</a:t>
            </a:r>
          </a:p>
        </p:txBody>
      </p:sp>
      <p:sp>
        <p:nvSpPr>
          <p:cNvPr id="2" name="Footer Placeholder 1">
            <a:extLst>
              <a:ext uri="{FF2B5EF4-FFF2-40B4-BE49-F238E27FC236}">
                <a16:creationId xmlns:a16="http://schemas.microsoft.com/office/drawing/2014/main" id="{9170E7EB-598F-754D-AFBC-42F13031A7FC}"/>
              </a:ext>
            </a:extLst>
          </p:cNvPr>
          <p:cNvSpPr>
            <a:spLocks noGrp="1"/>
          </p:cNvSpPr>
          <p:nvPr>
            <p:ph type="ftr" sz="quarter" idx="22"/>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6" name="Slide Number Placeholder 5">
            <a:extLst>
              <a:ext uri="{FF2B5EF4-FFF2-40B4-BE49-F238E27FC236}">
                <a16:creationId xmlns:a16="http://schemas.microsoft.com/office/drawing/2014/main" id="{414BC961-BB8E-8D40-B98F-1BEDE10B6BEB}"/>
              </a:ext>
            </a:extLst>
          </p:cNvPr>
          <p:cNvSpPr>
            <a:spLocks noGrp="1"/>
          </p:cNvSpPr>
          <p:nvPr>
            <p:ph type="sldNum" sz="quarter" idx="23"/>
          </p:nvPr>
        </p:nvSpPr>
        <p:spPr/>
        <p:txBody>
          <a:bodyPr/>
          <a:lstStyle>
            <a:lvl1pPr>
              <a:defRPr>
                <a:solidFill>
                  <a:srgbClr val="2167AE"/>
                </a:solidFill>
              </a:defRPr>
            </a:lvl1pPr>
          </a:lstStyle>
          <a:p>
            <a:fld id="{D691331D-A62F-41F8-BAEC-0A7727B7C525}" type="slidenum">
              <a:rPr lang="en-GB" smtClean="0"/>
              <a:pPr/>
              <a:t>‹#›</a:t>
            </a:fld>
            <a:endParaRPr lang="en-GB"/>
          </a:p>
        </p:txBody>
      </p:sp>
      <p:sp>
        <p:nvSpPr>
          <p:cNvPr id="4" name="Picture Placeholder 3">
            <a:extLst>
              <a:ext uri="{FF2B5EF4-FFF2-40B4-BE49-F238E27FC236}">
                <a16:creationId xmlns:a16="http://schemas.microsoft.com/office/drawing/2014/main" id="{4F20BE1C-A41B-5449-A794-A9114FD73BD2}"/>
              </a:ext>
            </a:extLst>
          </p:cNvPr>
          <p:cNvSpPr>
            <a:spLocks noGrp="1" noChangeAspect="1"/>
          </p:cNvSpPr>
          <p:nvPr>
            <p:ph type="pic" sz="quarter" idx="28" hasCustomPrompt="1"/>
          </p:nvPr>
        </p:nvSpPr>
        <p:spPr>
          <a:xfrm>
            <a:off x="641053" y="1203075"/>
            <a:ext cx="1620000" cy="1620000"/>
          </a:xfrm>
          <a:prstGeom prst="ellipse">
            <a:avLst/>
          </a:prstGeom>
        </p:spPr>
        <p:txBody>
          <a:bodyPr/>
          <a:lstStyle>
            <a:lvl1pPr algn="ctr">
              <a:defRPr sz="1333">
                <a:solidFill>
                  <a:srgbClr val="2167AE"/>
                </a:solidFill>
              </a:defRPr>
            </a:lvl1pPr>
          </a:lstStyle>
          <a:p>
            <a:r>
              <a:rPr lang="en-GB"/>
              <a:t>Add picture here</a:t>
            </a:r>
          </a:p>
        </p:txBody>
      </p:sp>
      <p:sp>
        <p:nvSpPr>
          <p:cNvPr id="31" name="Picture Placeholder 3">
            <a:extLst>
              <a:ext uri="{FF2B5EF4-FFF2-40B4-BE49-F238E27FC236}">
                <a16:creationId xmlns:a16="http://schemas.microsoft.com/office/drawing/2014/main" id="{56F63CDF-9E8B-B840-AF41-B17F973208B2}"/>
              </a:ext>
            </a:extLst>
          </p:cNvPr>
          <p:cNvSpPr>
            <a:spLocks noGrp="1" noChangeAspect="1"/>
          </p:cNvSpPr>
          <p:nvPr>
            <p:ph type="pic" sz="quarter" idx="29" hasCustomPrompt="1"/>
          </p:nvPr>
        </p:nvSpPr>
        <p:spPr>
          <a:xfrm>
            <a:off x="641053" y="2910891"/>
            <a:ext cx="1620000" cy="1620000"/>
          </a:xfrm>
          <a:prstGeom prst="ellipse">
            <a:avLst/>
          </a:prstGeom>
        </p:spPr>
        <p:txBody>
          <a:bodyPr/>
          <a:lstStyle>
            <a:lvl1pPr algn="ctr">
              <a:defRPr sz="1333">
                <a:solidFill>
                  <a:srgbClr val="2167AE"/>
                </a:solidFill>
              </a:defRPr>
            </a:lvl1pPr>
          </a:lstStyle>
          <a:p>
            <a:r>
              <a:rPr lang="en-GB"/>
              <a:t>Add picture here</a:t>
            </a:r>
          </a:p>
        </p:txBody>
      </p:sp>
      <p:sp>
        <p:nvSpPr>
          <p:cNvPr id="32" name="Picture Placeholder 3">
            <a:extLst>
              <a:ext uri="{FF2B5EF4-FFF2-40B4-BE49-F238E27FC236}">
                <a16:creationId xmlns:a16="http://schemas.microsoft.com/office/drawing/2014/main" id="{B71D0B60-6943-7A40-9D0B-39D3CE71E230}"/>
              </a:ext>
            </a:extLst>
          </p:cNvPr>
          <p:cNvSpPr>
            <a:spLocks noGrp="1" noChangeAspect="1"/>
          </p:cNvSpPr>
          <p:nvPr>
            <p:ph type="pic" sz="quarter" idx="30" hasCustomPrompt="1"/>
          </p:nvPr>
        </p:nvSpPr>
        <p:spPr>
          <a:xfrm>
            <a:off x="641053" y="4618707"/>
            <a:ext cx="1620000" cy="1620000"/>
          </a:xfrm>
          <a:prstGeom prst="ellipse">
            <a:avLst/>
          </a:prstGeom>
        </p:spPr>
        <p:txBody>
          <a:bodyPr/>
          <a:lstStyle>
            <a:lvl1pPr algn="ctr">
              <a:defRPr sz="1333">
                <a:solidFill>
                  <a:srgbClr val="2167AE"/>
                </a:solidFill>
              </a:defRPr>
            </a:lvl1pPr>
          </a:lstStyle>
          <a:p>
            <a:r>
              <a:rPr lang="en-GB"/>
              <a:t>Add picture here</a:t>
            </a:r>
          </a:p>
        </p:txBody>
      </p:sp>
      <p:sp>
        <p:nvSpPr>
          <p:cNvPr id="17" name="Title 1">
            <a:extLst>
              <a:ext uri="{FF2B5EF4-FFF2-40B4-BE49-F238E27FC236}">
                <a16:creationId xmlns:a16="http://schemas.microsoft.com/office/drawing/2014/main" id="{856A3EED-1E63-4893-8A59-1B9DC8D0E186}"/>
              </a:ext>
            </a:extLst>
          </p:cNvPr>
          <p:cNvSpPr>
            <a:spLocks noGrp="1"/>
          </p:cNvSpPr>
          <p:nvPr>
            <p:ph type="title"/>
          </p:nvPr>
        </p:nvSpPr>
        <p:spPr>
          <a:xfrm>
            <a:off x="334434" y="260268"/>
            <a:ext cx="9504640" cy="332399"/>
          </a:xfrm>
        </p:spPr>
        <p:txBody>
          <a:bodyPr wrap="square">
            <a:spAutoFit/>
          </a:bodyPr>
          <a:lstStyle/>
          <a:p>
            <a:r>
              <a:rPr lang="en-US"/>
              <a:t>Click to edit Master title style</a:t>
            </a:r>
          </a:p>
        </p:txBody>
      </p:sp>
      <p:sp>
        <p:nvSpPr>
          <p:cNvPr id="20" name="Subtitle 2">
            <a:extLst>
              <a:ext uri="{FF2B5EF4-FFF2-40B4-BE49-F238E27FC236}">
                <a16:creationId xmlns:a16="http://schemas.microsoft.com/office/drawing/2014/main" id="{2A14DF13-8F3E-4BA9-88E4-EAED4298AADA}"/>
              </a:ext>
            </a:extLst>
          </p:cNvPr>
          <p:cNvSpPr>
            <a:spLocks noGrp="1"/>
          </p:cNvSpPr>
          <p:nvPr>
            <p:ph type="subTitle" idx="13"/>
          </p:nvPr>
        </p:nvSpPr>
        <p:spPr>
          <a:xfrm>
            <a:off x="334433" y="610597"/>
            <a:ext cx="950464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1" name="Group 4">
            <a:extLst>
              <a:ext uri="{FF2B5EF4-FFF2-40B4-BE49-F238E27FC236}">
                <a16:creationId xmlns:a16="http://schemas.microsoft.com/office/drawing/2014/main" id="{8E68EED9-17BE-4FB5-88E6-3C17CC80AF4F}"/>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20D49886-2318-4849-94F8-2913BE85392A}"/>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A15F4D8D-58B1-4EE4-A204-F01B8CFDFDC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06F0A349-43AA-46FB-B73C-C79FB0AF57D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3" name="Freeform 7">
              <a:extLst>
                <a:ext uri="{FF2B5EF4-FFF2-40B4-BE49-F238E27FC236}">
                  <a16:creationId xmlns:a16="http://schemas.microsoft.com/office/drawing/2014/main" id="{B9B011FD-C48F-433A-A1FE-5D806EA83375}"/>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4" name="Freeform 8">
              <a:extLst>
                <a:ext uri="{FF2B5EF4-FFF2-40B4-BE49-F238E27FC236}">
                  <a16:creationId xmlns:a16="http://schemas.microsoft.com/office/drawing/2014/main" id="{44E9521A-805A-4325-94C0-D185A2F251C0}"/>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5" name="Freeform 9">
              <a:extLst>
                <a:ext uri="{FF2B5EF4-FFF2-40B4-BE49-F238E27FC236}">
                  <a16:creationId xmlns:a16="http://schemas.microsoft.com/office/drawing/2014/main" id="{01CFB102-A833-43EF-BA12-230F575D4EB3}"/>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6" name="Freeform 10">
              <a:extLst>
                <a:ext uri="{FF2B5EF4-FFF2-40B4-BE49-F238E27FC236}">
                  <a16:creationId xmlns:a16="http://schemas.microsoft.com/office/drawing/2014/main" id="{D9623B1F-F185-4430-A48C-59098D68ED88}"/>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7" name="Freeform 11">
              <a:extLst>
                <a:ext uri="{FF2B5EF4-FFF2-40B4-BE49-F238E27FC236}">
                  <a16:creationId xmlns:a16="http://schemas.microsoft.com/office/drawing/2014/main" id="{28675F4A-263D-45E9-9A50-7D1068664E7F}"/>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8" name="Freeform 12">
              <a:extLst>
                <a:ext uri="{FF2B5EF4-FFF2-40B4-BE49-F238E27FC236}">
                  <a16:creationId xmlns:a16="http://schemas.microsoft.com/office/drawing/2014/main" id="{2EF76150-901F-45A2-B053-5784D5FB3EF9}"/>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9" name="Freeform 13">
              <a:extLst>
                <a:ext uri="{FF2B5EF4-FFF2-40B4-BE49-F238E27FC236}">
                  <a16:creationId xmlns:a16="http://schemas.microsoft.com/office/drawing/2014/main" id="{5CD9D3AA-0580-42B7-AEEB-6771EE67D18D}"/>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71585432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V slide">
    <p:bg>
      <p:bgPr>
        <a:solidFill>
          <a:schemeClr val="accent6"/>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0660FE9-7058-445A-A87D-587C9395E97C}"/>
              </a:ext>
            </a:extLst>
          </p:cNvPr>
          <p:cNvSpPr/>
          <p:nvPr userDrawn="1"/>
        </p:nvSpPr>
        <p:spPr>
          <a:xfrm flipH="1">
            <a:off x="0" y="0"/>
            <a:ext cx="823400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US" sz="1000"/>
          </a:p>
        </p:txBody>
      </p:sp>
      <p:sp>
        <p:nvSpPr>
          <p:cNvPr id="5" name="Slide Number Placeholder 4"/>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18" name="Picture Placeholder 3">
            <a:extLst>
              <a:ext uri="{FF2B5EF4-FFF2-40B4-BE49-F238E27FC236}">
                <a16:creationId xmlns:a16="http://schemas.microsoft.com/office/drawing/2014/main" id="{33BE1813-D5B5-4415-BB63-F6AD5397276E}"/>
              </a:ext>
            </a:extLst>
          </p:cNvPr>
          <p:cNvSpPr>
            <a:spLocks noGrp="1"/>
          </p:cNvSpPr>
          <p:nvPr>
            <p:ph type="pic" sz="quarter" idx="30" hasCustomPrompt="1"/>
          </p:nvPr>
        </p:nvSpPr>
        <p:spPr>
          <a:xfrm>
            <a:off x="9254008" y="1509000"/>
            <a:ext cx="1920000" cy="1920000"/>
          </a:xfrm>
          <a:prstGeom prst="ellipse">
            <a:avLst/>
          </a:prstGeom>
        </p:spPr>
        <p:txBody>
          <a:bodyPr/>
          <a:lstStyle>
            <a:lvl1pPr marL="0" indent="0" algn="ctr">
              <a:buNone/>
              <a:defRPr sz="1333">
                <a:solidFill>
                  <a:srgbClr val="2167AE"/>
                </a:solidFill>
              </a:defRPr>
            </a:lvl1pPr>
          </a:lstStyle>
          <a:p>
            <a:r>
              <a:rPr lang="en-GB"/>
              <a:t>Add picture here</a:t>
            </a:r>
          </a:p>
        </p:txBody>
      </p:sp>
      <p:sp>
        <p:nvSpPr>
          <p:cNvPr id="20" name="Title 1">
            <a:extLst>
              <a:ext uri="{FF2B5EF4-FFF2-40B4-BE49-F238E27FC236}">
                <a16:creationId xmlns:a16="http://schemas.microsoft.com/office/drawing/2014/main" id="{6E310D89-47FE-194B-8632-078ED6BD782F}"/>
              </a:ext>
            </a:extLst>
          </p:cNvPr>
          <p:cNvSpPr>
            <a:spLocks noGrp="1"/>
          </p:cNvSpPr>
          <p:nvPr>
            <p:ph type="title"/>
          </p:nvPr>
        </p:nvSpPr>
        <p:spPr>
          <a:xfrm>
            <a:off x="343354" y="260268"/>
            <a:ext cx="7530820" cy="332399"/>
          </a:xfrm>
        </p:spPr>
        <p:txBody>
          <a:bodyPr wrap="square">
            <a:spAutoFit/>
          </a:bodyPr>
          <a:lstStyle/>
          <a:p>
            <a:r>
              <a:rPr lang="en-US"/>
              <a:t>Click to edit Master title style</a:t>
            </a:r>
          </a:p>
        </p:txBody>
      </p:sp>
      <p:sp>
        <p:nvSpPr>
          <p:cNvPr id="21" name="Subtitle 2">
            <a:extLst>
              <a:ext uri="{FF2B5EF4-FFF2-40B4-BE49-F238E27FC236}">
                <a16:creationId xmlns:a16="http://schemas.microsoft.com/office/drawing/2014/main" id="{C3A0D7BD-03D2-854B-B4D1-F90AD6E503C9}"/>
              </a:ext>
            </a:extLst>
          </p:cNvPr>
          <p:cNvSpPr>
            <a:spLocks noGrp="1"/>
          </p:cNvSpPr>
          <p:nvPr>
            <p:ph type="subTitle" idx="13"/>
          </p:nvPr>
        </p:nvSpPr>
        <p:spPr>
          <a:xfrm>
            <a:off x="343353" y="610597"/>
            <a:ext cx="753082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2" name="Group 4">
            <a:extLst>
              <a:ext uri="{FF2B5EF4-FFF2-40B4-BE49-F238E27FC236}">
                <a16:creationId xmlns:a16="http://schemas.microsoft.com/office/drawing/2014/main" id="{120CBD0B-068A-4C9D-A5D9-CC3C32A54D71}"/>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E104E6B1-C1DC-467A-BB1D-FF9D3EC1AC9B}"/>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D2DB3497-EF73-45DC-A6F1-AD7FD36C2A42}"/>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5691E393-78CA-4B9E-9494-DA83F7CB10D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C65EB71A-6536-4B43-9DB4-67DC4EE291B6}"/>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6BBC35C7-7D0A-47E2-B2C4-06C54454704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584396E-C3BB-4279-AED5-86C460BF26E5}"/>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5F2F9B40-5A8A-438C-941A-F5B69038E2ED}"/>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BBE2A4D2-785C-41E1-80BD-11621F799382}"/>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4875BC3-7911-4AAB-A751-3F6F3DA3F90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93909FC0-F49E-485A-A2A8-CCDB496B6B96}"/>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33" name="Content Placeholder 2">
            <a:extLst>
              <a:ext uri="{FF2B5EF4-FFF2-40B4-BE49-F238E27FC236}">
                <a16:creationId xmlns:a16="http://schemas.microsoft.com/office/drawing/2014/main" id="{22F76E53-ED3E-4712-828A-462700FD54D1}"/>
              </a:ext>
            </a:extLst>
          </p:cNvPr>
          <p:cNvSpPr>
            <a:spLocks noGrp="1"/>
          </p:cNvSpPr>
          <p:nvPr>
            <p:ph idx="1"/>
          </p:nvPr>
        </p:nvSpPr>
        <p:spPr>
          <a:xfrm>
            <a:off x="341519" y="1206178"/>
            <a:ext cx="7530820" cy="5040145"/>
          </a:xfrm>
        </p:spPr>
        <p:txBody>
          <a:bodyPr lIns="0" tIns="0" rIns="0" bIns="0"/>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2EDADEF0-16E8-483B-BD08-E41F090FF512}"/>
              </a:ext>
            </a:extLst>
          </p:cNvPr>
          <p:cNvSpPr>
            <a:spLocks noGrp="1" noChangeAspect="1"/>
          </p:cNvSpPr>
          <p:nvPr>
            <p:ph type="pic" sz="quarter" idx="31" hasCustomPrompt="1"/>
          </p:nvPr>
        </p:nvSpPr>
        <p:spPr>
          <a:xfrm>
            <a:off x="9204981" y="3748095"/>
            <a:ext cx="540268" cy="540268"/>
          </a:xfrm>
        </p:spPr>
        <p:txBody>
          <a:bodyPr/>
          <a:lstStyle/>
          <a:p>
            <a:r>
              <a:rPr lang="en-GB"/>
              <a:t> </a:t>
            </a:r>
          </a:p>
        </p:txBody>
      </p:sp>
      <p:sp>
        <p:nvSpPr>
          <p:cNvPr id="41" name="Picture Placeholder 3">
            <a:extLst>
              <a:ext uri="{FF2B5EF4-FFF2-40B4-BE49-F238E27FC236}">
                <a16:creationId xmlns:a16="http://schemas.microsoft.com/office/drawing/2014/main" id="{BE759549-024F-4FD3-89C2-5BDA87789EA7}"/>
              </a:ext>
            </a:extLst>
          </p:cNvPr>
          <p:cNvSpPr>
            <a:spLocks noGrp="1" noChangeAspect="1"/>
          </p:cNvSpPr>
          <p:nvPr>
            <p:ph type="pic" sz="quarter" idx="32" hasCustomPrompt="1"/>
          </p:nvPr>
        </p:nvSpPr>
        <p:spPr>
          <a:xfrm>
            <a:off x="9204981" y="4185974"/>
            <a:ext cx="540268" cy="540268"/>
          </a:xfrm>
        </p:spPr>
        <p:txBody>
          <a:bodyPr/>
          <a:lstStyle/>
          <a:p>
            <a:r>
              <a:rPr lang="en-GB"/>
              <a:t> </a:t>
            </a:r>
          </a:p>
        </p:txBody>
      </p:sp>
      <p:sp>
        <p:nvSpPr>
          <p:cNvPr id="42" name="Picture Placeholder 3">
            <a:extLst>
              <a:ext uri="{FF2B5EF4-FFF2-40B4-BE49-F238E27FC236}">
                <a16:creationId xmlns:a16="http://schemas.microsoft.com/office/drawing/2014/main" id="{9A4D3DEA-9F52-4916-9A5C-43B9E6F929DD}"/>
              </a:ext>
            </a:extLst>
          </p:cNvPr>
          <p:cNvSpPr>
            <a:spLocks noGrp="1" noChangeAspect="1"/>
          </p:cNvSpPr>
          <p:nvPr>
            <p:ph type="pic" sz="quarter" idx="33" hasCustomPrompt="1"/>
          </p:nvPr>
        </p:nvSpPr>
        <p:spPr>
          <a:xfrm>
            <a:off x="9204981" y="4623854"/>
            <a:ext cx="540268" cy="540268"/>
          </a:xfrm>
        </p:spPr>
        <p:txBody>
          <a:bodyPr/>
          <a:lstStyle/>
          <a:p>
            <a:r>
              <a:rPr lang="en-GB"/>
              <a:t> </a:t>
            </a:r>
          </a:p>
        </p:txBody>
      </p:sp>
      <p:sp>
        <p:nvSpPr>
          <p:cNvPr id="7" name="Content Placeholder 6">
            <a:extLst>
              <a:ext uri="{FF2B5EF4-FFF2-40B4-BE49-F238E27FC236}">
                <a16:creationId xmlns:a16="http://schemas.microsoft.com/office/drawing/2014/main" id="{FE5C484A-4DEC-48A9-B7FD-A88CBE111C00}"/>
              </a:ext>
            </a:extLst>
          </p:cNvPr>
          <p:cNvSpPr>
            <a:spLocks noGrp="1"/>
          </p:cNvSpPr>
          <p:nvPr>
            <p:ph sz="quarter" idx="34" hasCustomPrompt="1"/>
          </p:nvPr>
        </p:nvSpPr>
        <p:spPr>
          <a:xfrm>
            <a:off x="9875838" y="3890123"/>
            <a:ext cx="1572758" cy="1558178"/>
          </a:xfrm>
        </p:spPr>
        <p:txBody>
          <a:bodyPr/>
          <a:lstStyle>
            <a:lvl1pPr marL="0" indent="0">
              <a:spcAft>
                <a:spcPts val="1800"/>
              </a:spcAft>
              <a:buNone/>
              <a:defRPr sz="1400"/>
            </a:lvl1pPr>
            <a:lvl2pPr marL="265112" indent="0">
              <a:buNone/>
              <a:defRPr/>
            </a:lvl2pPr>
            <a:lvl3pPr marL="446088" indent="0">
              <a:buNone/>
              <a:defRPr/>
            </a:lvl3pPr>
            <a:lvl4pPr marL="719982" indent="0">
              <a:buNone/>
              <a:defRPr/>
            </a:lvl4pPr>
            <a:lvl5pPr marL="898525" indent="0">
              <a:buNone/>
              <a:defRPr/>
            </a:lvl5pPr>
          </a:lstStyle>
          <a:p>
            <a:pPr lvl="0"/>
            <a:r>
              <a:rPr lang="en-US"/>
              <a:t>Add tel number</a:t>
            </a:r>
          </a:p>
          <a:p>
            <a:pPr lvl="0"/>
            <a:r>
              <a:rPr lang="en-US"/>
              <a:t>Add email</a:t>
            </a:r>
          </a:p>
          <a:p>
            <a:pPr lvl="0"/>
            <a:r>
              <a:rPr lang="en-US"/>
              <a:t>Address</a:t>
            </a:r>
            <a:endParaRPr lang="en-GB"/>
          </a:p>
        </p:txBody>
      </p:sp>
    </p:spTree>
    <p:extLst>
      <p:ext uri="{BB962C8B-B14F-4D97-AF65-F5344CB8AC3E}">
        <p14:creationId xmlns:p14="http://schemas.microsoft.com/office/powerpoint/2010/main" val="43072248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Key messages slide_right">
    <p:spTree>
      <p:nvGrpSpPr>
        <p:cNvPr id="1" name=""/>
        <p:cNvGrpSpPr/>
        <p:nvPr/>
      </p:nvGrpSpPr>
      <p:grpSpPr>
        <a:xfrm>
          <a:off x="0" y="0"/>
          <a:ext cx="0" cy="0"/>
          <a:chOff x="0" y="0"/>
          <a:chExt cx="0" cy="0"/>
        </a:xfrm>
      </p:grpSpPr>
      <p:graphicFrame>
        <p:nvGraphicFramePr>
          <p:cNvPr id="6" name="Object 5" hidden="1"/>
          <p:cNvGraphicFramePr>
            <a:graphicFrameLocks noChangeAspect="1"/>
          </p:cNvGraphicFramePr>
          <p:nvPr userDrawn="1">
            <p:custDataLst>
              <p:tags r:id="rId1"/>
            </p:custDataLst>
            <p:extLst>
              <p:ext uri="{D42A27DB-BD31-4B8C-83A1-F6EECF244321}">
                <p14:modId xmlns:p14="http://schemas.microsoft.com/office/powerpoint/2010/main" val="3554373120"/>
              </p:ext>
            </p:extLst>
          </p:nvPr>
        </p:nvGraphicFramePr>
        <p:xfrm>
          <a:off x="1588" y="1589"/>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6" name="Object 5" hidden="1"/>
                      <p:cNvPicPr/>
                      <p:nvPr/>
                    </p:nvPicPr>
                    <p:blipFill>
                      <a:blip r:embed="rId4"/>
                      <a:stretch>
                        <a:fillRect/>
                      </a:stretch>
                    </p:blipFill>
                    <p:spPr>
                      <a:xfrm>
                        <a:off x="1588" y="1589"/>
                        <a:ext cx="1587" cy="1587"/>
                      </a:xfrm>
                      <a:prstGeom prst="rect">
                        <a:avLst/>
                      </a:prstGeom>
                    </p:spPr>
                  </p:pic>
                </p:oleObj>
              </mc:Fallback>
            </mc:AlternateContent>
          </a:graphicData>
        </a:graphic>
      </p:graphicFrame>
      <p:sp>
        <p:nvSpPr>
          <p:cNvPr id="3" name="Slide Number Placeholder 2"/>
          <p:cNvSpPr>
            <a:spLocks noGrp="1"/>
          </p:cNvSpPr>
          <p:nvPr>
            <p:ph type="sldNum" sz="quarter" idx="10"/>
          </p:nvPr>
        </p:nvSpPr>
        <p:spPr/>
        <p:txBody>
          <a:bodyPr/>
          <a:lstStyle/>
          <a:p>
            <a:fld id="{2F5B0B8F-E14C-4F70-8AB9-5AF296774661}" type="slidenum">
              <a:rPr lang="en-US" noProof="0" smtClean="0"/>
              <a:t>‹#›</a:t>
            </a:fld>
            <a:endParaRPr lang="en-US" noProof="0"/>
          </a:p>
        </p:txBody>
      </p:sp>
      <p:sp>
        <p:nvSpPr>
          <p:cNvPr id="29" name="Text Placeholder 28"/>
          <p:cNvSpPr>
            <a:spLocks noGrp="1"/>
          </p:cNvSpPr>
          <p:nvPr>
            <p:ph type="body" sz="quarter" idx="13"/>
          </p:nvPr>
        </p:nvSpPr>
        <p:spPr>
          <a:xfrm>
            <a:off x="9739243" y="1196975"/>
            <a:ext cx="2109403" cy="684000"/>
          </a:xfrm>
          <a:prstGeom prst="rect">
            <a:avLst/>
          </a:prstGeom>
          <a:solidFill>
            <a:schemeClr val="accent2"/>
          </a:solidFill>
          <a:ln w="12700" cap="flat" cmpd="sng" algn="ctr">
            <a:solidFill>
              <a:schemeClr val="accent2"/>
            </a:solidFill>
            <a:prstDash val="solid"/>
            <a:miter lim="800000"/>
            <a:headEnd type="none" w="med" len="med"/>
            <a:tailEnd type="none" w="med" len="med"/>
          </a:ln>
          <a:effectLst/>
        </p:spPr>
        <p:txBody>
          <a:bodyPr vert="horz" wrap="square" lIns="180000" tIns="0" rIns="72000" bIns="0" numCol="1" rtlCol="0" anchor="ctr" anchorCtr="0" compatLnSpc="1">
            <a:prstTxWarp prst="textNoShape">
              <a:avLst/>
            </a:prstTxWarp>
          </a:bodyPr>
          <a:lstStyle>
            <a:lvl1pPr marL="0" indent="0">
              <a:lnSpc>
                <a:spcPts val="2000"/>
              </a:lnSpc>
              <a:spcBef>
                <a:spcPts val="0"/>
              </a:spcBef>
              <a:spcAft>
                <a:spcPts val="0"/>
              </a:spcAft>
              <a:buNone/>
              <a:defRPr lang="en-US" sz="1800" b="0" kern="1200" dirty="0" smtClean="0">
                <a:solidFill>
                  <a:schemeClr val="bg1"/>
                </a:solidFill>
                <a:latin typeface="+mj-lt"/>
              </a:defRPr>
            </a:lvl1pPr>
          </a:lstStyle>
          <a:p>
            <a:pPr marL="0" lvl="0" defTabSz="914256" latinLnBrk="0">
              <a:spcBef>
                <a:spcPct val="0"/>
              </a:spcBef>
              <a:spcAft>
                <a:spcPct val="0"/>
              </a:spcAft>
            </a:pPr>
            <a:r>
              <a:rPr lang="en-US"/>
              <a:t>Click to edit</a:t>
            </a:r>
          </a:p>
        </p:txBody>
      </p:sp>
      <p:sp>
        <p:nvSpPr>
          <p:cNvPr id="31" name="Text Placeholder 30"/>
          <p:cNvSpPr>
            <a:spLocks noGrp="1"/>
          </p:cNvSpPr>
          <p:nvPr>
            <p:ph type="body" sz="quarter" idx="14"/>
          </p:nvPr>
        </p:nvSpPr>
        <p:spPr>
          <a:xfrm>
            <a:off x="343354" y="1196975"/>
            <a:ext cx="9395889" cy="684000"/>
          </a:xfrm>
          <a:prstGeom prst="rect">
            <a:avLst/>
          </a:prstGeom>
          <a:noFill/>
          <a:ln w="12700" algn="ctr">
            <a:solidFill>
              <a:srgbClr val="E7ECEB"/>
            </a:solidFill>
            <a:miter lim="800000"/>
            <a:headEnd/>
            <a:tailEnd/>
          </a:ln>
          <a:effectLst/>
          <a:extLst>
            <a:ext uri="{909E8E84-426E-40DD-AFC4-6F175D3DCCD1}">
              <a14:hiddenFill xmlns:a14="http://schemas.microsoft.com/office/drawing/2010/main">
                <a:solidFill>
                  <a:srgbClr val="E7ECEB"/>
                </a:solidFill>
              </a14:hiddenFill>
            </a:ext>
          </a:extLst>
        </p:spPr>
        <p:txBody>
          <a:bodyPr vert="horz" wrap="square" lIns="180000" tIns="0" rIns="72000" bIns="0" numCol="1" anchor="ctr" anchorCtr="0" compatLnSpc="1">
            <a:prstTxWarp prst="textNoShape">
              <a:avLst/>
            </a:prstTxWarp>
            <a:noAutofit/>
          </a:bodyPr>
          <a:lstStyle>
            <a:lvl1pPr marL="0" indent="0">
              <a:lnSpc>
                <a:spcPts val="2000"/>
              </a:lnSpc>
              <a:spcBef>
                <a:spcPts val="0"/>
              </a:spcBef>
              <a:spcAft>
                <a:spcPts val="0"/>
              </a:spcAft>
              <a:buNone/>
              <a:defRPr lang="en-US" sz="1600" kern="1200" baseline="0" smtClean="0"/>
            </a:lvl1pPr>
            <a:lvl2pPr>
              <a:defRPr lang="en-US" sz="1800" kern="1200" smtClean="0">
                <a:ea typeface="+mn-ea"/>
                <a:cs typeface="+mn-cs"/>
              </a:defRPr>
            </a:lvl2pPr>
            <a:lvl3pPr>
              <a:defRPr lang="en-US" sz="1800" kern="1200" smtClean="0">
                <a:latin typeface="+mn-lt"/>
                <a:ea typeface="+mn-ea"/>
                <a:cs typeface="+mn-cs"/>
              </a:defRPr>
            </a:lvl3pPr>
            <a:lvl4pPr>
              <a:defRPr lang="en-US" sz="1800" kern="1200" smtClean="0">
                <a:latin typeface="+mn-lt"/>
                <a:ea typeface="+mn-ea"/>
                <a:cs typeface="+mn-cs"/>
              </a:defRPr>
            </a:lvl4pPr>
            <a:lvl5pPr>
              <a:defRPr lang="en-US" sz="1800" kern="1200">
                <a:latin typeface="+mn-lt"/>
                <a:ea typeface="+mn-ea"/>
                <a:cs typeface="+mn-cs"/>
              </a:defRPr>
            </a:lvl5pPr>
          </a:lstStyle>
          <a:p>
            <a:pPr marL="0" lvl="0" defTabSz="914256" latinLnBrk="0"/>
            <a:r>
              <a:rPr lang="en-US"/>
              <a:t>Click to edit</a:t>
            </a:r>
          </a:p>
        </p:txBody>
      </p:sp>
      <p:sp>
        <p:nvSpPr>
          <p:cNvPr id="32" name="Text Placeholder 28"/>
          <p:cNvSpPr>
            <a:spLocks noGrp="1"/>
          </p:cNvSpPr>
          <p:nvPr>
            <p:ph type="body" sz="quarter" idx="15"/>
          </p:nvPr>
        </p:nvSpPr>
        <p:spPr>
          <a:xfrm>
            <a:off x="9739243" y="2081829"/>
            <a:ext cx="2109403" cy="684000"/>
          </a:xfrm>
          <a:prstGeom prst="rect">
            <a:avLst/>
          </a:prstGeom>
          <a:solidFill>
            <a:schemeClr val="accent2"/>
          </a:solidFill>
          <a:ln w="12700" cap="flat" cmpd="sng" algn="ctr">
            <a:solidFill>
              <a:schemeClr val="accent2"/>
            </a:solidFill>
            <a:prstDash val="solid"/>
            <a:miter lim="800000"/>
            <a:headEnd type="none" w="med" len="med"/>
            <a:tailEnd type="none" w="med" len="med"/>
          </a:ln>
          <a:effectLst/>
        </p:spPr>
        <p:txBody>
          <a:bodyPr vert="horz" wrap="square" lIns="180000" tIns="0" rIns="72000" bIns="0" numCol="1" rtlCol="0" anchor="ctr" anchorCtr="0" compatLnSpc="1">
            <a:prstTxWarp prst="textNoShape">
              <a:avLst/>
            </a:prstTxWarp>
            <a:normAutofit/>
          </a:bodyPr>
          <a:lstStyle>
            <a:lvl1pPr marL="265071" indent="-265071">
              <a:lnSpc>
                <a:spcPts val="2000"/>
              </a:lnSpc>
              <a:spcBef>
                <a:spcPts val="0"/>
              </a:spcBef>
              <a:spcAft>
                <a:spcPts val="0"/>
              </a:spcAft>
              <a:buNone/>
              <a:defRPr lang="en-US" sz="1800" b="0" kern="1200" dirty="0" smtClean="0">
                <a:solidFill>
                  <a:schemeClr val="bg1"/>
                </a:solidFill>
                <a:latin typeface="+mj-lt"/>
              </a:defRPr>
            </a:lvl1pPr>
          </a:lstStyle>
          <a:p>
            <a:pPr marL="0" lvl="0" indent="0" defTabSz="914256" latinLnBrk="0">
              <a:spcBef>
                <a:spcPct val="0"/>
              </a:spcBef>
              <a:spcAft>
                <a:spcPct val="0"/>
              </a:spcAft>
            </a:pPr>
            <a:r>
              <a:rPr lang="en-US"/>
              <a:t>Click to edit</a:t>
            </a:r>
          </a:p>
        </p:txBody>
      </p:sp>
      <p:sp>
        <p:nvSpPr>
          <p:cNvPr id="33" name="Text Placeholder 30"/>
          <p:cNvSpPr>
            <a:spLocks noGrp="1"/>
          </p:cNvSpPr>
          <p:nvPr>
            <p:ph type="body" sz="quarter" idx="16"/>
          </p:nvPr>
        </p:nvSpPr>
        <p:spPr>
          <a:xfrm>
            <a:off x="343354" y="2081829"/>
            <a:ext cx="9395889" cy="684000"/>
          </a:xfrm>
          <a:prstGeom prst="rect">
            <a:avLst/>
          </a:prstGeom>
          <a:noFill/>
          <a:ln w="12700" algn="ctr">
            <a:solidFill>
              <a:srgbClr val="E7ECEB"/>
            </a:solidFill>
            <a:miter lim="800000"/>
            <a:headEnd/>
            <a:tailEnd/>
          </a:ln>
          <a:effectLst/>
          <a:extLst>
            <a:ext uri="{909E8E84-426E-40DD-AFC4-6F175D3DCCD1}">
              <a14:hiddenFill xmlns:a14="http://schemas.microsoft.com/office/drawing/2010/main">
                <a:solidFill>
                  <a:srgbClr val="E7ECEB"/>
                </a:solidFill>
              </a14:hiddenFill>
            </a:ext>
          </a:extLst>
        </p:spPr>
        <p:txBody>
          <a:bodyPr vert="horz" wrap="square" lIns="180000" tIns="0" rIns="72000" bIns="0" numCol="1" anchor="ctr" anchorCtr="0" compatLnSpc="1">
            <a:prstTxWarp prst="textNoShape">
              <a:avLst/>
            </a:prstTxWarp>
            <a:noAutofit/>
          </a:bodyPr>
          <a:lstStyle>
            <a:lvl1pPr marL="265071" indent="-265071">
              <a:lnSpc>
                <a:spcPts val="2000"/>
              </a:lnSpc>
              <a:spcBef>
                <a:spcPts val="0"/>
              </a:spcBef>
              <a:spcAft>
                <a:spcPts val="0"/>
              </a:spcAft>
              <a:buNone/>
              <a:defRPr lang="en-US" sz="1600" kern="1200" baseline="0" dirty="0" smtClean="0"/>
            </a:lvl1pPr>
          </a:lstStyle>
          <a:p>
            <a:pPr marL="0" lvl="0" indent="0" defTabSz="914256" latinLnBrk="0"/>
            <a:r>
              <a:rPr lang="en-US"/>
              <a:t>Click to edit</a:t>
            </a:r>
          </a:p>
        </p:txBody>
      </p:sp>
      <p:sp>
        <p:nvSpPr>
          <p:cNvPr id="34" name="Text Placeholder 28"/>
          <p:cNvSpPr>
            <a:spLocks noGrp="1"/>
          </p:cNvSpPr>
          <p:nvPr>
            <p:ph type="body" sz="quarter" idx="17"/>
          </p:nvPr>
        </p:nvSpPr>
        <p:spPr>
          <a:xfrm>
            <a:off x="9739243" y="2966684"/>
            <a:ext cx="2109403" cy="684000"/>
          </a:xfrm>
          <a:prstGeom prst="rect">
            <a:avLst/>
          </a:prstGeom>
          <a:solidFill>
            <a:schemeClr val="accent2"/>
          </a:solidFill>
          <a:ln w="12700" cap="flat" cmpd="sng" algn="ctr">
            <a:solidFill>
              <a:schemeClr val="accent2"/>
            </a:solidFill>
            <a:prstDash val="solid"/>
            <a:miter lim="800000"/>
            <a:headEnd type="none" w="med" len="med"/>
            <a:tailEnd type="none" w="med" len="med"/>
          </a:ln>
          <a:effectLst/>
        </p:spPr>
        <p:txBody>
          <a:bodyPr vert="horz" wrap="square" lIns="180000" tIns="0" rIns="72000" bIns="0" numCol="1" rtlCol="0" anchor="ctr" anchorCtr="0" compatLnSpc="1">
            <a:prstTxWarp prst="textNoShape">
              <a:avLst/>
            </a:prstTxWarp>
            <a:normAutofit/>
          </a:bodyPr>
          <a:lstStyle>
            <a:lvl1pPr marL="265071" indent="-265071">
              <a:lnSpc>
                <a:spcPts val="2000"/>
              </a:lnSpc>
              <a:spcBef>
                <a:spcPts val="0"/>
              </a:spcBef>
              <a:spcAft>
                <a:spcPts val="0"/>
              </a:spcAft>
              <a:buNone/>
              <a:defRPr lang="en-US" sz="1800" b="0" kern="1200" dirty="0" smtClean="0">
                <a:solidFill>
                  <a:schemeClr val="bg1"/>
                </a:solidFill>
                <a:latin typeface="+mj-lt"/>
              </a:defRPr>
            </a:lvl1pPr>
          </a:lstStyle>
          <a:p>
            <a:pPr marL="0" lvl="0" indent="0" defTabSz="914256" latinLnBrk="0">
              <a:spcBef>
                <a:spcPct val="0"/>
              </a:spcBef>
              <a:spcAft>
                <a:spcPct val="0"/>
              </a:spcAft>
            </a:pPr>
            <a:r>
              <a:rPr lang="en-US"/>
              <a:t>Click to edit</a:t>
            </a:r>
          </a:p>
        </p:txBody>
      </p:sp>
      <p:sp>
        <p:nvSpPr>
          <p:cNvPr id="35" name="Text Placeholder 30"/>
          <p:cNvSpPr>
            <a:spLocks noGrp="1"/>
          </p:cNvSpPr>
          <p:nvPr>
            <p:ph type="body" sz="quarter" idx="18"/>
          </p:nvPr>
        </p:nvSpPr>
        <p:spPr>
          <a:xfrm>
            <a:off x="343354" y="2966684"/>
            <a:ext cx="9395889" cy="684000"/>
          </a:xfrm>
          <a:prstGeom prst="rect">
            <a:avLst/>
          </a:prstGeom>
          <a:noFill/>
          <a:ln w="12700" algn="ctr">
            <a:solidFill>
              <a:srgbClr val="E7ECEB"/>
            </a:solidFill>
            <a:miter lim="800000"/>
            <a:headEnd/>
            <a:tailEnd/>
          </a:ln>
          <a:effectLst/>
          <a:extLst>
            <a:ext uri="{909E8E84-426E-40DD-AFC4-6F175D3DCCD1}">
              <a14:hiddenFill xmlns:a14="http://schemas.microsoft.com/office/drawing/2010/main">
                <a:solidFill>
                  <a:srgbClr val="E7ECEB"/>
                </a:solidFill>
              </a14:hiddenFill>
            </a:ext>
          </a:extLst>
        </p:spPr>
        <p:txBody>
          <a:bodyPr vert="horz" wrap="square" lIns="180000" tIns="0" rIns="72000" bIns="0" numCol="1" anchor="ctr" anchorCtr="0" compatLnSpc="1">
            <a:prstTxWarp prst="textNoShape">
              <a:avLst/>
            </a:prstTxWarp>
            <a:noAutofit/>
          </a:bodyPr>
          <a:lstStyle>
            <a:lvl1pPr marL="265071" indent="-265071">
              <a:lnSpc>
                <a:spcPts val="2000"/>
              </a:lnSpc>
              <a:spcBef>
                <a:spcPts val="0"/>
              </a:spcBef>
              <a:spcAft>
                <a:spcPts val="0"/>
              </a:spcAft>
              <a:buNone/>
              <a:defRPr lang="en-US" sz="1600" kern="1200" baseline="0" dirty="0" smtClean="0"/>
            </a:lvl1pPr>
          </a:lstStyle>
          <a:p>
            <a:pPr marL="0" lvl="0" indent="0" defTabSz="914256" latinLnBrk="0"/>
            <a:r>
              <a:rPr lang="en-US"/>
              <a:t>Click to edit</a:t>
            </a:r>
          </a:p>
        </p:txBody>
      </p:sp>
      <p:sp>
        <p:nvSpPr>
          <p:cNvPr id="36" name="Text Placeholder 28"/>
          <p:cNvSpPr>
            <a:spLocks noGrp="1"/>
          </p:cNvSpPr>
          <p:nvPr>
            <p:ph type="body" sz="quarter" idx="19"/>
          </p:nvPr>
        </p:nvSpPr>
        <p:spPr>
          <a:xfrm>
            <a:off x="9739243" y="3851539"/>
            <a:ext cx="2109403" cy="684000"/>
          </a:xfrm>
          <a:prstGeom prst="rect">
            <a:avLst/>
          </a:prstGeom>
          <a:solidFill>
            <a:schemeClr val="accent2"/>
          </a:solidFill>
          <a:ln w="12700" cap="flat" cmpd="sng" algn="ctr">
            <a:solidFill>
              <a:schemeClr val="accent2"/>
            </a:solidFill>
            <a:prstDash val="solid"/>
            <a:miter lim="800000"/>
            <a:headEnd type="none" w="med" len="med"/>
            <a:tailEnd type="none" w="med" len="med"/>
          </a:ln>
          <a:effectLst/>
        </p:spPr>
        <p:txBody>
          <a:bodyPr vert="horz" wrap="square" lIns="180000" tIns="0" rIns="72000" bIns="0" numCol="1" rtlCol="0" anchor="ctr" anchorCtr="0" compatLnSpc="1">
            <a:prstTxWarp prst="textNoShape">
              <a:avLst/>
            </a:prstTxWarp>
            <a:normAutofit/>
          </a:bodyPr>
          <a:lstStyle>
            <a:lvl1pPr marL="265071" indent="-265071">
              <a:lnSpc>
                <a:spcPts val="2000"/>
              </a:lnSpc>
              <a:spcBef>
                <a:spcPts val="0"/>
              </a:spcBef>
              <a:spcAft>
                <a:spcPts val="0"/>
              </a:spcAft>
              <a:buNone/>
              <a:defRPr lang="en-US" sz="1800" b="0" kern="1200" dirty="0" smtClean="0">
                <a:solidFill>
                  <a:schemeClr val="bg1"/>
                </a:solidFill>
                <a:latin typeface="+mj-lt"/>
              </a:defRPr>
            </a:lvl1pPr>
          </a:lstStyle>
          <a:p>
            <a:pPr marL="0" lvl="0" indent="0" defTabSz="914256" latinLnBrk="0">
              <a:spcBef>
                <a:spcPct val="0"/>
              </a:spcBef>
              <a:spcAft>
                <a:spcPct val="0"/>
              </a:spcAft>
            </a:pPr>
            <a:r>
              <a:rPr lang="en-US"/>
              <a:t>Click to edit</a:t>
            </a:r>
          </a:p>
        </p:txBody>
      </p:sp>
      <p:sp>
        <p:nvSpPr>
          <p:cNvPr id="37" name="Text Placeholder 30"/>
          <p:cNvSpPr>
            <a:spLocks noGrp="1"/>
          </p:cNvSpPr>
          <p:nvPr>
            <p:ph type="body" sz="quarter" idx="20"/>
          </p:nvPr>
        </p:nvSpPr>
        <p:spPr>
          <a:xfrm>
            <a:off x="343354" y="3851539"/>
            <a:ext cx="9395889" cy="684000"/>
          </a:xfrm>
          <a:prstGeom prst="rect">
            <a:avLst/>
          </a:prstGeom>
          <a:noFill/>
          <a:ln w="12700" algn="ctr">
            <a:solidFill>
              <a:srgbClr val="E7ECEB"/>
            </a:solidFill>
            <a:miter lim="800000"/>
            <a:headEnd/>
            <a:tailEnd/>
          </a:ln>
          <a:effectLst/>
          <a:extLst>
            <a:ext uri="{909E8E84-426E-40DD-AFC4-6F175D3DCCD1}">
              <a14:hiddenFill xmlns:a14="http://schemas.microsoft.com/office/drawing/2010/main">
                <a:solidFill>
                  <a:srgbClr val="E7ECEB"/>
                </a:solidFill>
              </a14:hiddenFill>
            </a:ext>
          </a:extLst>
        </p:spPr>
        <p:txBody>
          <a:bodyPr vert="horz" wrap="square" lIns="180000" tIns="0" rIns="72000" bIns="0" numCol="1" anchor="ctr" anchorCtr="0" compatLnSpc="1">
            <a:prstTxWarp prst="textNoShape">
              <a:avLst/>
            </a:prstTxWarp>
            <a:noAutofit/>
          </a:bodyPr>
          <a:lstStyle>
            <a:lvl1pPr marL="265071" indent="-265071">
              <a:lnSpc>
                <a:spcPts val="2000"/>
              </a:lnSpc>
              <a:spcBef>
                <a:spcPts val="0"/>
              </a:spcBef>
              <a:spcAft>
                <a:spcPts val="0"/>
              </a:spcAft>
              <a:buNone/>
              <a:defRPr lang="en-US" sz="1600" kern="1200" baseline="0" dirty="0" smtClean="0"/>
            </a:lvl1pPr>
          </a:lstStyle>
          <a:p>
            <a:pPr marL="0" lvl="0" indent="0" defTabSz="914256" latinLnBrk="0"/>
            <a:r>
              <a:rPr lang="en-US"/>
              <a:t>Click to edit</a:t>
            </a:r>
          </a:p>
        </p:txBody>
      </p:sp>
      <p:sp>
        <p:nvSpPr>
          <p:cNvPr id="38" name="Text Placeholder 28"/>
          <p:cNvSpPr>
            <a:spLocks noGrp="1"/>
          </p:cNvSpPr>
          <p:nvPr>
            <p:ph type="body" sz="quarter" idx="21"/>
          </p:nvPr>
        </p:nvSpPr>
        <p:spPr>
          <a:xfrm>
            <a:off x="9739243" y="4736395"/>
            <a:ext cx="2109403" cy="684000"/>
          </a:xfrm>
          <a:prstGeom prst="rect">
            <a:avLst/>
          </a:prstGeom>
          <a:solidFill>
            <a:schemeClr val="accent2"/>
          </a:solidFill>
          <a:ln w="12700" cap="flat" cmpd="sng" algn="ctr">
            <a:solidFill>
              <a:schemeClr val="accent2"/>
            </a:solidFill>
            <a:prstDash val="solid"/>
            <a:miter lim="800000"/>
            <a:headEnd type="none" w="med" len="med"/>
            <a:tailEnd type="none" w="med" len="med"/>
          </a:ln>
          <a:effectLst/>
        </p:spPr>
        <p:txBody>
          <a:bodyPr vert="horz" wrap="square" lIns="180000" tIns="0" rIns="72000" bIns="0" numCol="1" rtlCol="0" anchor="ctr" anchorCtr="0" compatLnSpc="1">
            <a:prstTxWarp prst="textNoShape">
              <a:avLst/>
            </a:prstTxWarp>
            <a:normAutofit/>
          </a:bodyPr>
          <a:lstStyle>
            <a:lvl1pPr marL="265071" indent="-265071">
              <a:lnSpc>
                <a:spcPts val="2000"/>
              </a:lnSpc>
              <a:spcBef>
                <a:spcPts val="0"/>
              </a:spcBef>
              <a:spcAft>
                <a:spcPts val="0"/>
              </a:spcAft>
              <a:buNone/>
              <a:defRPr lang="en-US" sz="1800" b="0" kern="1200" dirty="0" smtClean="0">
                <a:solidFill>
                  <a:schemeClr val="bg1"/>
                </a:solidFill>
                <a:latin typeface="+mj-lt"/>
              </a:defRPr>
            </a:lvl1pPr>
          </a:lstStyle>
          <a:p>
            <a:pPr marL="0" lvl="0" indent="0" defTabSz="914256" latinLnBrk="0">
              <a:spcBef>
                <a:spcPct val="0"/>
              </a:spcBef>
              <a:spcAft>
                <a:spcPct val="0"/>
              </a:spcAft>
            </a:pPr>
            <a:r>
              <a:rPr lang="en-US"/>
              <a:t>Click to edit</a:t>
            </a:r>
          </a:p>
        </p:txBody>
      </p:sp>
      <p:sp>
        <p:nvSpPr>
          <p:cNvPr id="39" name="Text Placeholder 30"/>
          <p:cNvSpPr>
            <a:spLocks noGrp="1"/>
          </p:cNvSpPr>
          <p:nvPr>
            <p:ph type="body" sz="quarter" idx="22"/>
          </p:nvPr>
        </p:nvSpPr>
        <p:spPr>
          <a:xfrm>
            <a:off x="343354" y="4736395"/>
            <a:ext cx="9395889" cy="684000"/>
          </a:xfrm>
          <a:prstGeom prst="rect">
            <a:avLst/>
          </a:prstGeom>
          <a:noFill/>
          <a:ln w="12700" algn="ctr">
            <a:solidFill>
              <a:srgbClr val="E7ECEB"/>
            </a:solidFill>
            <a:miter lim="800000"/>
            <a:headEnd/>
            <a:tailEnd/>
          </a:ln>
          <a:effectLst/>
          <a:extLst>
            <a:ext uri="{909E8E84-426E-40DD-AFC4-6F175D3DCCD1}">
              <a14:hiddenFill xmlns:a14="http://schemas.microsoft.com/office/drawing/2010/main">
                <a:solidFill>
                  <a:srgbClr val="E7ECEB"/>
                </a:solidFill>
              </a14:hiddenFill>
            </a:ext>
          </a:extLst>
        </p:spPr>
        <p:txBody>
          <a:bodyPr vert="horz" wrap="square" lIns="180000" tIns="0" rIns="72000" bIns="0" numCol="1" anchor="ctr" anchorCtr="0" compatLnSpc="1">
            <a:prstTxWarp prst="textNoShape">
              <a:avLst/>
            </a:prstTxWarp>
            <a:noAutofit/>
          </a:bodyPr>
          <a:lstStyle>
            <a:lvl1pPr marL="265071" indent="-265071">
              <a:lnSpc>
                <a:spcPts val="2000"/>
              </a:lnSpc>
              <a:spcBef>
                <a:spcPts val="0"/>
              </a:spcBef>
              <a:spcAft>
                <a:spcPts val="0"/>
              </a:spcAft>
              <a:buNone/>
              <a:defRPr lang="en-US" sz="1600" kern="1200" baseline="0" dirty="0" smtClean="0"/>
            </a:lvl1pPr>
          </a:lstStyle>
          <a:p>
            <a:pPr marL="0" lvl="0" indent="0" defTabSz="914256" latinLnBrk="0"/>
            <a:r>
              <a:rPr lang="en-US"/>
              <a:t>Click to edit</a:t>
            </a:r>
          </a:p>
        </p:txBody>
      </p:sp>
      <p:sp>
        <p:nvSpPr>
          <p:cNvPr id="20" name="Title 1">
            <a:extLst>
              <a:ext uri="{FF2B5EF4-FFF2-40B4-BE49-F238E27FC236}">
                <a16:creationId xmlns:a16="http://schemas.microsoft.com/office/drawing/2014/main" id="{6BF1DF44-DDC2-448C-873C-1725CB5ABD00}"/>
              </a:ext>
            </a:extLst>
          </p:cNvPr>
          <p:cNvSpPr>
            <a:spLocks noGrp="1"/>
          </p:cNvSpPr>
          <p:nvPr>
            <p:ph type="title"/>
          </p:nvPr>
        </p:nvSpPr>
        <p:spPr>
          <a:xfrm>
            <a:off x="334964" y="260268"/>
            <a:ext cx="9504110" cy="332399"/>
          </a:xfrm>
        </p:spPr>
        <p:txBody>
          <a:bodyPr wrap="square">
            <a:spAutoFit/>
          </a:bodyPr>
          <a:lstStyle/>
          <a:p>
            <a:r>
              <a:rPr lang="en-US"/>
              <a:t>Click to edit Master title style</a:t>
            </a:r>
          </a:p>
        </p:txBody>
      </p:sp>
      <p:sp>
        <p:nvSpPr>
          <p:cNvPr id="21" name="Subtitle 2">
            <a:extLst>
              <a:ext uri="{FF2B5EF4-FFF2-40B4-BE49-F238E27FC236}">
                <a16:creationId xmlns:a16="http://schemas.microsoft.com/office/drawing/2014/main" id="{C9A188EC-3DE2-4B86-B967-F45B596DBB6B}"/>
              </a:ext>
            </a:extLst>
          </p:cNvPr>
          <p:cNvSpPr>
            <a:spLocks noGrp="1"/>
          </p:cNvSpPr>
          <p:nvPr>
            <p:ph type="subTitle" idx="24"/>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2" name="Group 4">
            <a:extLst>
              <a:ext uri="{FF2B5EF4-FFF2-40B4-BE49-F238E27FC236}">
                <a16:creationId xmlns:a16="http://schemas.microsoft.com/office/drawing/2014/main" id="{738132CA-EF27-452A-91D9-79595DC4AD16}"/>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40053176-95C3-47BA-830F-15A1B63A33B4}"/>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68D0B46B-6EC1-4DBF-B461-1823597783E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B759021D-4B17-409A-B64C-DA91DB2FB376}"/>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BAF47F06-993D-4310-A6E2-775B10580587}"/>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9C0ABF80-0AC0-404B-946E-6E7B78FBED1E}"/>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84C9DBA-3328-416E-AD44-CF8B60BF6139}"/>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0">
              <a:extLst>
                <a:ext uri="{FF2B5EF4-FFF2-40B4-BE49-F238E27FC236}">
                  <a16:creationId xmlns:a16="http://schemas.microsoft.com/office/drawing/2014/main" id="{9A36A9BE-1E42-4C7A-BD4F-C6C4608EFCF9}"/>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40" name="Freeform 11">
              <a:extLst>
                <a:ext uri="{FF2B5EF4-FFF2-40B4-BE49-F238E27FC236}">
                  <a16:creationId xmlns:a16="http://schemas.microsoft.com/office/drawing/2014/main" id="{08E95832-B9D5-4A9A-8E98-89D0BD011E5A}"/>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41" name="Freeform 12">
              <a:extLst>
                <a:ext uri="{FF2B5EF4-FFF2-40B4-BE49-F238E27FC236}">
                  <a16:creationId xmlns:a16="http://schemas.microsoft.com/office/drawing/2014/main" id="{82F61FBB-F009-4AC6-BCBF-21306C337BAD}"/>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42" name="Freeform 13">
              <a:extLst>
                <a:ext uri="{FF2B5EF4-FFF2-40B4-BE49-F238E27FC236}">
                  <a16:creationId xmlns:a16="http://schemas.microsoft.com/office/drawing/2014/main" id="{EAECD6F2-BF00-4491-B996-77FA9AA1A325}"/>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43" name="Footer Placeholder 1">
            <a:extLst>
              <a:ext uri="{FF2B5EF4-FFF2-40B4-BE49-F238E27FC236}">
                <a16:creationId xmlns:a16="http://schemas.microsoft.com/office/drawing/2014/main" id="{44564568-32A1-480D-BFB7-8949719BC502}"/>
              </a:ext>
            </a:extLst>
          </p:cNvPr>
          <p:cNvSpPr>
            <a:spLocks noGrp="1"/>
          </p:cNvSpPr>
          <p:nvPr>
            <p:ph type="ftr" sz="quarter" idx="25"/>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Tree>
    <p:extLst>
      <p:ext uri="{BB962C8B-B14F-4D97-AF65-F5344CB8AC3E}">
        <p14:creationId xmlns:p14="http://schemas.microsoft.com/office/powerpoint/2010/main" val="286869315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Roadmap">
    <p:spTree>
      <p:nvGrpSpPr>
        <p:cNvPr id="1" name=""/>
        <p:cNvGrpSpPr/>
        <p:nvPr/>
      </p:nvGrpSpPr>
      <p:grpSpPr>
        <a:xfrm>
          <a:off x="0" y="0"/>
          <a:ext cx="0" cy="0"/>
          <a:chOff x="0" y="0"/>
          <a:chExt cx="0" cy="0"/>
        </a:xfrm>
      </p:grpSpPr>
      <p:sp>
        <p:nvSpPr>
          <p:cNvPr id="5" name="Arrow: Right 4">
            <a:extLst>
              <a:ext uri="{FF2B5EF4-FFF2-40B4-BE49-F238E27FC236}">
                <a16:creationId xmlns:a16="http://schemas.microsoft.com/office/drawing/2014/main" id="{7375DBA5-4584-4D74-8C8F-E40188381205}"/>
              </a:ext>
            </a:extLst>
          </p:cNvPr>
          <p:cNvSpPr/>
          <p:nvPr userDrawn="1"/>
        </p:nvSpPr>
        <p:spPr>
          <a:xfrm>
            <a:off x="334434" y="1840956"/>
            <a:ext cx="11523133" cy="733752"/>
          </a:xfrm>
          <a:prstGeom prst="rightArrow">
            <a:avLst/>
          </a:prstGeom>
          <a:pattFill prst="dkUpDiag">
            <a:fgClr>
              <a:schemeClr val="accent6"/>
            </a:fgClr>
            <a:bgClr>
              <a:schemeClr val="bg1"/>
            </a:bgClr>
          </a:pattFill>
          <a:ln w="2884" cap="flat">
            <a:noFill/>
            <a:prstDash val="solid"/>
            <a:miter/>
          </a:ln>
        </p:spPr>
        <p:txBody>
          <a:bodyPr rtlCol="0" anchor="ctr"/>
          <a:lstStyle/>
          <a:p>
            <a:pPr algn="l"/>
            <a:endParaRPr lang="en-US" sz="2400"/>
          </a:p>
        </p:txBody>
      </p:sp>
      <p:sp>
        <p:nvSpPr>
          <p:cNvPr id="32" name="Content Placeholder 15">
            <a:extLst>
              <a:ext uri="{FF2B5EF4-FFF2-40B4-BE49-F238E27FC236}">
                <a16:creationId xmlns:a16="http://schemas.microsoft.com/office/drawing/2014/main" id="{4CA06ADD-FB28-4D58-B7B9-6B7874F9FBE3}"/>
              </a:ext>
            </a:extLst>
          </p:cNvPr>
          <p:cNvSpPr>
            <a:spLocks noGrp="1" noChangeAspect="1"/>
          </p:cNvSpPr>
          <p:nvPr>
            <p:ph sz="quarter" idx="26"/>
          </p:nvPr>
        </p:nvSpPr>
        <p:spPr>
          <a:xfrm>
            <a:off x="1522228" y="1366787"/>
            <a:ext cx="2957046" cy="1682090"/>
          </a:xfrm>
          <a:prstGeom prst="ellipse">
            <a:avLst/>
          </a:prstGeom>
        </p:spPr>
        <p:txBody>
          <a:bodyPr/>
          <a:lstStyle>
            <a:lvl1pPr marL="0" indent="0">
              <a:buFontTx/>
              <a:buNone/>
              <a:defRPr/>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33" name="Content Placeholder 15">
            <a:extLst>
              <a:ext uri="{FF2B5EF4-FFF2-40B4-BE49-F238E27FC236}">
                <a16:creationId xmlns:a16="http://schemas.microsoft.com/office/drawing/2014/main" id="{69A2424F-AF0F-4766-96BB-16D97E893889}"/>
              </a:ext>
            </a:extLst>
          </p:cNvPr>
          <p:cNvSpPr>
            <a:spLocks noGrp="1" noChangeAspect="1"/>
          </p:cNvSpPr>
          <p:nvPr>
            <p:ph sz="quarter" idx="27"/>
          </p:nvPr>
        </p:nvSpPr>
        <p:spPr>
          <a:xfrm>
            <a:off x="4485046" y="1366787"/>
            <a:ext cx="2957046" cy="1682090"/>
          </a:xfrm>
          <a:prstGeom prst="ellipse">
            <a:avLst/>
          </a:prstGeom>
        </p:spPr>
        <p:txBody>
          <a:bodyPr/>
          <a:lstStyle>
            <a:lvl1pPr marL="0" indent="0">
              <a:buFontTx/>
              <a:buNone/>
              <a:defRPr/>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34" name="Content Placeholder 15">
            <a:extLst>
              <a:ext uri="{FF2B5EF4-FFF2-40B4-BE49-F238E27FC236}">
                <a16:creationId xmlns:a16="http://schemas.microsoft.com/office/drawing/2014/main" id="{16272A6B-A58E-48F0-B397-AB9EB820D53E}"/>
              </a:ext>
            </a:extLst>
          </p:cNvPr>
          <p:cNvSpPr>
            <a:spLocks noGrp="1" noChangeAspect="1"/>
          </p:cNvSpPr>
          <p:nvPr>
            <p:ph sz="quarter" idx="28"/>
          </p:nvPr>
        </p:nvSpPr>
        <p:spPr>
          <a:xfrm>
            <a:off x="7447864" y="1366787"/>
            <a:ext cx="2957046" cy="1682090"/>
          </a:xfrm>
          <a:prstGeom prst="ellipse">
            <a:avLst/>
          </a:prstGeom>
        </p:spPr>
        <p:txBody>
          <a:bodyPr/>
          <a:lstStyle>
            <a:lvl1pPr marL="0" indent="0">
              <a:buFontTx/>
              <a:buNone/>
              <a:defRPr/>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2" name="Title 1">
            <a:extLst>
              <a:ext uri="{FF2B5EF4-FFF2-40B4-BE49-F238E27FC236}">
                <a16:creationId xmlns:a16="http://schemas.microsoft.com/office/drawing/2014/main" id="{AD5C40D8-B97A-4247-9CDF-B8F124E912C9}"/>
              </a:ext>
            </a:extLst>
          </p:cNvPr>
          <p:cNvSpPr>
            <a:spLocks noGrp="1"/>
          </p:cNvSpPr>
          <p:nvPr>
            <p:ph type="title"/>
          </p:nvPr>
        </p:nvSpPr>
        <p:spPr>
          <a:xfrm>
            <a:off x="334963" y="259200"/>
            <a:ext cx="9502278" cy="332399"/>
          </a:xfrm>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6B058C53-4D60-4159-9467-DD6839341E17}"/>
              </a:ext>
            </a:extLst>
          </p:cNvPr>
          <p:cNvSpPr>
            <a:spLocks noGrp="1"/>
          </p:cNvSpPr>
          <p:nvPr>
            <p:ph type="sldNum" sz="quarter" idx="10"/>
          </p:nvPr>
        </p:nvSpPr>
        <p:spPr/>
        <p:txBody>
          <a:bodyPr/>
          <a:lstStyle/>
          <a:p>
            <a:fld id="{FA58F0B4-6BC7-4BFB-804F-EE9B892902C7}" type="slidenum">
              <a:rPr lang="en-US" smtClean="0"/>
              <a:pPr/>
              <a:t>‹#›</a:t>
            </a:fld>
            <a:endParaRPr lang="en-US"/>
          </a:p>
        </p:txBody>
      </p:sp>
      <p:sp>
        <p:nvSpPr>
          <p:cNvPr id="4" name="Footer Placeholder 3">
            <a:extLst>
              <a:ext uri="{FF2B5EF4-FFF2-40B4-BE49-F238E27FC236}">
                <a16:creationId xmlns:a16="http://schemas.microsoft.com/office/drawing/2014/main" id="{3D1CBEA9-CB47-42BC-A325-897F6A709021}"/>
              </a:ext>
            </a:extLst>
          </p:cNvPr>
          <p:cNvSpPr>
            <a:spLocks noGrp="1"/>
          </p:cNvSpPr>
          <p:nvPr>
            <p:ph type="ftr" sz="quarter" idx="11"/>
          </p:nvPr>
        </p:nvSpPr>
        <p:spPr/>
        <p:txBody>
          <a:bodyPr/>
          <a:lstStyle/>
          <a:p>
            <a:pPr algn="r"/>
            <a:endParaRPr lang="en-GB"/>
          </a:p>
        </p:txBody>
      </p:sp>
      <p:sp>
        <p:nvSpPr>
          <p:cNvPr id="20" name="Content Placeholder 15">
            <a:extLst>
              <a:ext uri="{FF2B5EF4-FFF2-40B4-BE49-F238E27FC236}">
                <a16:creationId xmlns:a16="http://schemas.microsoft.com/office/drawing/2014/main" id="{34448132-0F93-4697-9E32-CB686D9BBD94}"/>
              </a:ext>
            </a:extLst>
          </p:cNvPr>
          <p:cNvSpPr>
            <a:spLocks noGrp="1" noChangeAspect="1"/>
          </p:cNvSpPr>
          <p:nvPr>
            <p:ph sz="quarter" idx="16"/>
          </p:nvPr>
        </p:nvSpPr>
        <p:spPr>
          <a:xfrm>
            <a:off x="886298" y="2527083"/>
            <a:ext cx="1302824" cy="257369"/>
          </a:xfrm>
        </p:spPr>
        <p:txBody>
          <a:bodyPr tIns="36000" bIns="36000">
            <a:spAutoFit/>
          </a:bodyPr>
          <a:lstStyle>
            <a:lvl1pPr marL="0" indent="0" algn="ctr">
              <a:buFontTx/>
              <a:buNone/>
              <a:defRPr sz="1200">
                <a:solidFill>
                  <a:schemeClr val="accent3"/>
                </a:solidFill>
                <a:latin typeface="+mj-lt"/>
              </a:defRPr>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21" name="Content Placeholder 15">
            <a:extLst>
              <a:ext uri="{FF2B5EF4-FFF2-40B4-BE49-F238E27FC236}">
                <a16:creationId xmlns:a16="http://schemas.microsoft.com/office/drawing/2014/main" id="{F6099F0A-EE00-44FE-ABFC-5A78514E4D81}"/>
              </a:ext>
            </a:extLst>
          </p:cNvPr>
          <p:cNvSpPr>
            <a:spLocks noGrp="1" noChangeAspect="1"/>
          </p:cNvSpPr>
          <p:nvPr>
            <p:ph sz="quarter" idx="17"/>
          </p:nvPr>
        </p:nvSpPr>
        <p:spPr>
          <a:xfrm>
            <a:off x="3849116" y="2527083"/>
            <a:ext cx="1302824" cy="257369"/>
          </a:xfrm>
        </p:spPr>
        <p:txBody>
          <a:bodyPr tIns="36000" bIns="36000">
            <a:spAutoFit/>
          </a:bodyPr>
          <a:lstStyle>
            <a:lvl1pPr marL="0" indent="0" algn="ctr">
              <a:buFontTx/>
              <a:buNone/>
              <a:defRPr sz="1200">
                <a:solidFill>
                  <a:schemeClr val="accent3"/>
                </a:solidFill>
                <a:latin typeface="+mj-lt"/>
              </a:defRPr>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22" name="Content Placeholder 15">
            <a:extLst>
              <a:ext uri="{FF2B5EF4-FFF2-40B4-BE49-F238E27FC236}">
                <a16:creationId xmlns:a16="http://schemas.microsoft.com/office/drawing/2014/main" id="{6849A3E2-EC67-4A62-B2CC-B1C2D9F9EB30}"/>
              </a:ext>
            </a:extLst>
          </p:cNvPr>
          <p:cNvSpPr>
            <a:spLocks noGrp="1" noChangeAspect="1"/>
          </p:cNvSpPr>
          <p:nvPr>
            <p:ph sz="quarter" idx="18"/>
          </p:nvPr>
        </p:nvSpPr>
        <p:spPr>
          <a:xfrm>
            <a:off x="6811934" y="2527083"/>
            <a:ext cx="1302824" cy="257369"/>
          </a:xfrm>
        </p:spPr>
        <p:txBody>
          <a:bodyPr tIns="36000" bIns="36000">
            <a:spAutoFit/>
          </a:bodyPr>
          <a:lstStyle>
            <a:lvl1pPr marL="0" indent="0" algn="ctr">
              <a:buFontTx/>
              <a:buNone/>
              <a:defRPr sz="1200">
                <a:solidFill>
                  <a:schemeClr val="accent3"/>
                </a:solidFill>
                <a:latin typeface="+mj-lt"/>
              </a:defRPr>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23" name="Content Placeholder 15">
            <a:extLst>
              <a:ext uri="{FF2B5EF4-FFF2-40B4-BE49-F238E27FC236}">
                <a16:creationId xmlns:a16="http://schemas.microsoft.com/office/drawing/2014/main" id="{E4D63463-E72D-4798-B1C1-B9900984DBBC}"/>
              </a:ext>
            </a:extLst>
          </p:cNvPr>
          <p:cNvSpPr>
            <a:spLocks noGrp="1" noChangeAspect="1"/>
          </p:cNvSpPr>
          <p:nvPr>
            <p:ph sz="quarter" idx="19"/>
          </p:nvPr>
        </p:nvSpPr>
        <p:spPr>
          <a:xfrm>
            <a:off x="9774752" y="2527083"/>
            <a:ext cx="1302824" cy="257369"/>
          </a:xfrm>
        </p:spPr>
        <p:txBody>
          <a:bodyPr tIns="36000" bIns="36000">
            <a:spAutoFit/>
          </a:bodyPr>
          <a:lstStyle>
            <a:lvl1pPr marL="0" indent="0" algn="ctr">
              <a:buFontTx/>
              <a:buNone/>
              <a:defRPr sz="1200">
                <a:solidFill>
                  <a:schemeClr val="accent3"/>
                </a:solidFill>
                <a:latin typeface="+mj-lt"/>
              </a:defRPr>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24" name="Content Placeholder 15">
            <a:extLst>
              <a:ext uri="{FF2B5EF4-FFF2-40B4-BE49-F238E27FC236}">
                <a16:creationId xmlns:a16="http://schemas.microsoft.com/office/drawing/2014/main" id="{0F0B172E-F59F-4722-8455-13570A28FF8B}"/>
              </a:ext>
            </a:extLst>
          </p:cNvPr>
          <p:cNvSpPr>
            <a:spLocks noGrp="1" noChangeAspect="1"/>
          </p:cNvSpPr>
          <p:nvPr>
            <p:ph sz="quarter" idx="20"/>
          </p:nvPr>
        </p:nvSpPr>
        <p:spPr>
          <a:xfrm>
            <a:off x="1674775" y="3782054"/>
            <a:ext cx="2651950" cy="184666"/>
          </a:xfrm>
        </p:spPr>
        <p:txBody>
          <a:bodyPr wrap="square">
            <a:spAutoFit/>
          </a:bodyPr>
          <a:lstStyle>
            <a:lvl1pPr marL="144000" indent="-144000" algn="l">
              <a:buFont typeface="Arial" panose="020B0604020202020204" pitchFamily="34" charset="0"/>
              <a:buChar char="•"/>
              <a:defRPr sz="1200"/>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25" name="Content Placeholder 15">
            <a:extLst>
              <a:ext uri="{FF2B5EF4-FFF2-40B4-BE49-F238E27FC236}">
                <a16:creationId xmlns:a16="http://schemas.microsoft.com/office/drawing/2014/main" id="{795E6727-40E2-4EBB-AA90-214D774F5836}"/>
              </a:ext>
            </a:extLst>
          </p:cNvPr>
          <p:cNvSpPr>
            <a:spLocks noGrp="1" noChangeAspect="1"/>
          </p:cNvSpPr>
          <p:nvPr>
            <p:ph sz="quarter" idx="21"/>
          </p:nvPr>
        </p:nvSpPr>
        <p:spPr>
          <a:xfrm>
            <a:off x="4637593" y="3782054"/>
            <a:ext cx="2651950" cy="184666"/>
          </a:xfrm>
        </p:spPr>
        <p:txBody>
          <a:bodyPr wrap="square">
            <a:spAutoFit/>
          </a:bodyPr>
          <a:lstStyle>
            <a:lvl1pPr marL="144000" indent="-144000" algn="l">
              <a:buFont typeface="Arial" panose="020B0604020202020204" pitchFamily="34" charset="0"/>
              <a:buChar char="•"/>
              <a:defRPr sz="1200"/>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26" name="Content Placeholder 15">
            <a:extLst>
              <a:ext uri="{FF2B5EF4-FFF2-40B4-BE49-F238E27FC236}">
                <a16:creationId xmlns:a16="http://schemas.microsoft.com/office/drawing/2014/main" id="{A7121B63-4FD7-4C38-93E3-A794A433ED85}"/>
              </a:ext>
            </a:extLst>
          </p:cNvPr>
          <p:cNvSpPr>
            <a:spLocks noGrp="1" noChangeAspect="1"/>
          </p:cNvSpPr>
          <p:nvPr>
            <p:ph sz="quarter" idx="22"/>
          </p:nvPr>
        </p:nvSpPr>
        <p:spPr>
          <a:xfrm>
            <a:off x="7600411" y="3782054"/>
            <a:ext cx="2651950" cy="184666"/>
          </a:xfrm>
        </p:spPr>
        <p:txBody>
          <a:bodyPr wrap="square">
            <a:spAutoFit/>
          </a:bodyPr>
          <a:lstStyle>
            <a:lvl1pPr marL="144000" indent="-144000" algn="l">
              <a:buFont typeface="Arial" panose="020B0604020202020204" pitchFamily="34" charset="0"/>
              <a:buChar char="•"/>
              <a:defRPr sz="1200"/>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28" name="Content Placeholder 15">
            <a:extLst>
              <a:ext uri="{FF2B5EF4-FFF2-40B4-BE49-F238E27FC236}">
                <a16:creationId xmlns:a16="http://schemas.microsoft.com/office/drawing/2014/main" id="{596BADBC-1D53-428D-97A8-DF1F15366852}"/>
              </a:ext>
            </a:extLst>
          </p:cNvPr>
          <p:cNvSpPr>
            <a:spLocks noGrp="1" noChangeAspect="1"/>
          </p:cNvSpPr>
          <p:nvPr>
            <p:ph sz="quarter" idx="23"/>
          </p:nvPr>
        </p:nvSpPr>
        <p:spPr>
          <a:xfrm>
            <a:off x="1674775" y="3294192"/>
            <a:ext cx="2651950" cy="276999"/>
          </a:xfrm>
        </p:spPr>
        <p:txBody>
          <a:bodyPr wrap="square">
            <a:spAutoFit/>
          </a:bodyPr>
          <a:lstStyle>
            <a:lvl1pPr marL="0" indent="0" algn="ctr">
              <a:buFontTx/>
              <a:buNone/>
              <a:defRPr sz="1800"/>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29" name="Content Placeholder 15">
            <a:extLst>
              <a:ext uri="{FF2B5EF4-FFF2-40B4-BE49-F238E27FC236}">
                <a16:creationId xmlns:a16="http://schemas.microsoft.com/office/drawing/2014/main" id="{6CC7696D-17F5-4455-AC45-6D616B2AD095}"/>
              </a:ext>
            </a:extLst>
          </p:cNvPr>
          <p:cNvSpPr>
            <a:spLocks noGrp="1" noChangeAspect="1"/>
          </p:cNvSpPr>
          <p:nvPr>
            <p:ph sz="quarter" idx="24"/>
          </p:nvPr>
        </p:nvSpPr>
        <p:spPr>
          <a:xfrm>
            <a:off x="4637593" y="3294192"/>
            <a:ext cx="2651950" cy="276999"/>
          </a:xfrm>
        </p:spPr>
        <p:txBody>
          <a:bodyPr wrap="square">
            <a:spAutoFit/>
          </a:bodyPr>
          <a:lstStyle>
            <a:lvl1pPr marL="0" indent="0" algn="ctr">
              <a:buFontTx/>
              <a:buNone/>
              <a:defRPr sz="1800"/>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30" name="Content Placeholder 15">
            <a:extLst>
              <a:ext uri="{FF2B5EF4-FFF2-40B4-BE49-F238E27FC236}">
                <a16:creationId xmlns:a16="http://schemas.microsoft.com/office/drawing/2014/main" id="{6B1D24E4-DE0C-4EEE-A56B-B06D1C1C5DB9}"/>
              </a:ext>
            </a:extLst>
          </p:cNvPr>
          <p:cNvSpPr>
            <a:spLocks noGrp="1" noChangeAspect="1"/>
          </p:cNvSpPr>
          <p:nvPr>
            <p:ph sz="quarter" idx="25"/>
          </p:nvPr>
        </p:nvSpPr>
        <p:spPr>
          <a:xfrm>
            <a:off x="7600411" y="3294192"/>
            <a:ext cx="2651950" cy="276999"/>
          </a:xfrm>
        </p:spPr>
        <p:txBody>
          <a:bodyPr wrap="square">
            <a:spAutoFit/>
          </a:bodyPr>
          <a:lstStyle>
            <a:lvl1pPr marL="0" indent="0" algn="ctr">
              <a:buFontTx/>
              <a:buNone/>
              <a:defRPr sz="1800"/>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16" name="Content Placeholder 15">
            <a:extLst>
              <a:ext uri="{FF2B5EF4-FFF2-40B4-BE49-F238E27FC236}">
                <a16:creationId xmlns:a16="http://schemas.microsoft.com/office/drawing/2014/main" id="{155EE29A-E6C4-46A8-A824-E65E666E991E}"/>
              </a:ext>
            </a:extLst>
          </p:cNvPr>
          <p:cNvSpPr>
            <a:spLocks noGrp="1" noChangeAspect="1"/>
          </p:cNvSpPr>
          <p:nvPr>
            <p:ph sz="quarter" idx="12"/>
          </p:nvPr>
        </p:nvSpPr>
        <p:spPr>
          <a:xfrm>
            <a:off x="1265237" y="1937832"/>
            <a:ext cx="544945" cy="540000"/>
          </a:xfrm>
          <a:prstGeom prst="ellipse">
            <a:avLst/>
          </a:prstGeom>
          <a:solidFill>
            <a:schemeClr val="accent2"/>
          </a:solidFill>
        </p:spPr>
        <p:txBody>
          <a:bodyPr/>
          <a:lstStyle>
            <a:lvl1pPr marL="0" indent="0">
              <a:buFontTx/>
              <a:buNone/>
              <a:defRPr/>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17" name="Content Placeholder 15">
            <a:extLst>
              <a:ext uri="{FF2B5EF4-FFF2-40B4-BE49-F238E27FC236}">
                <a16:creationId xmlns:a16="http://schemas.microsoft.com/office/drawing/2014/main" id="{AC0721F9-F174-4B11-A50A-A5FE1FE0907E}"/>
              </a:ext>
            </a:extLst>
          </p:cNvPr>
          <p:cNvSpPr>
            <a:spLocks noGrp="1" noChangeAspect="1"/>
          </p:cNvSpPr>
          <p:nvPr>
            <p:ph sz="quarter" idx="13"/>
          </p:nvPr>
        </p:nvSpPr>
        <p:spPr>
          <a:xfrm>
            <a:off x="4228055" y="1937832"/>
            <a:ext cx="544945" cy="540000"/>
          </a:xfrm>
          <a:prstGeom prst="ellipse">
            <a:avLst/>
          </a:prstGeom>
          <a:solidFill>
            <a:schemeClr val="accent2"/>
          </a:solidFill>
        </p:spPr>
        <p:txBody>
          <a:bodyPr/>
          <a:lstStyle>
            <a:lvl1pPr marL="0" indent="0">
              <a:buFontTx/>
              <a:buNone/>
              <a:defRPr/>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18" name="Content Placeholder 15">
            <a:extLst>
              <a:ext uri="{FF2B5EF4-FFF2-40B4-BE49-F238E27FC236}">
                <a16:creationId xmlns:a16="http://schemas.microsoft.com/office/drawing/2014/main" id="{F382A686-A55F-4D55-8AB2-45531F9298B7}"/>
              </a:ext>
            </a:extLst>
          </p:cNvPr>
          <p:cNvSpPr>
            <a:spLocks noGrp="1" noChangeAspect="1"/>
          </p:cNvSpPr>
          <p:nvPr>
            <p:ph sz="quarter" idx="14"/>
          </p:nvPr>
        </p:nvSpPr>
        <p:spPr>
          <a:xfrm>
            <a:off x="7190873" y="1937832"/>
            <a:ext cx="544945" cy="540000"/>
          </a:xfrm>
          <a:prstGeom prst="ellipse">
            <a:avLst/>
          </a:prstGeom>
          <a:solidFill>
            <a:schemeClr val="accent2"/>
          </a:solidFill>
        </p:spPr>
        <p:txBody>
          <a:bodyPr/>
          <a:lstStyle>
            <a:lvl1pPr marL="0" indent="0">
              <a:buFontTx/>
              <a:buNone/>
              <a:defRPr/>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sp>
        <p:nvSpPr>
          <p:cNvPr id="19" name="Content Placeholder 15">
            <a:extLst>
              <a:ext uri="{FF2B5EF4-FFF2-40B4-BE49-F238E27FC236}">
                <a16:creationId xmlns:a16="http://schemas.microsoft.com/office/drawing/2014/main" id="{5A7CAAC9-505D-49EA-9D36-5A535328B427}"/>
              </a:ext>
            </a:extLst>
          </p:cNvPr>
          <p:cNvSpPr>
            <a:spLocks noGrp="1" noChangeAspect="1"/>
          </p:cNvSpPr>
          <p:nvPr>
            <p:ph sz="quarter" idx="15"/>
          </p:nvPr>
        </p:nvSpPr>
        <p:spPr>
          <a:xfrm>
            <a:off x="10153691" y="1937832"/>
            <a:ext cx="544945" cy="540000"/>
          </a:xfrm>
          <a:prstGeom prst="ellipse">
            <a:avLst/>
          </a:prstGeom>
          <a:solidFill>
            <a:schemeClr val="accent2"/>
          </a:solidFill>
        </p:spPr>
        <p:txBody>
          <a:bodyPr/>
          <a:lstStyle>
            <a:lvl1pPr marL="0" indent="0">
              <a:buFontTx/>
              <a:buNone/>
              <a:defRPr/>
            </a:lvl1pPr>
            <a:lvl2pPr marL="265112" indent="0">
              <a:buFontTx/>
              <a:buNone/>
              <a:defRPr/>
            </a:lvl2pPr>
            <a:lvl3pPr marL="446088" indent="0">
              <a:buFontTx/>
              <a:buNone/>
              <a:defRPr/>
            </a:lvl3pPr>
            <a:lvl4pPr marL="719982" indent="0">
              <a:buFontTx/>
              <a:buNone/>
              <a:defRPr/>
            </a:lvl4pPr>
            <a:lvl5pPr marL="898525" indent="0">
              <a:buFontTx/>
              <a:buNone/>
              <a:defRPr/>
            </a:lvl5pPr>
          </a:lstStyle>
          <a:p>
            <a:pPr lvl="0"/>
            <a:endParaRPr lang="en-GB"/>
          </a:p>
        </p:txBody>
      </p:sp>
      <p:grpSp>
        <p:nvGrpSpPr>
          <p:cNvPr id="35" name="Group 4">
            <a:extLst>
              <a:ext uri="{FF2B5EF4-FFF2-40B4-BE49-F238E27FC236}">
                <a16:creationId xmlns:a16="http://schemas.microsoft.com/office/drawing/2014/main" id="{4511D072-85E2-4967-B5F8-EFF88F6C2917}"/>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36" name="AutoShape 3">
              <a:extLst>
                <a:ext uri="{FF2B5EF4-FFF2-40B4-BE49-F238E27FC236}">
                  <a16:creationId xmlns:a16="http://schemas.microsoft.com/office/drawing/2014/main" id="{A2560A04-B6B5-4647-874B-767E5E8CE65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7" name="Freeform 5">
              <a:extLst>
                <a:ext uri="{FF2B5EF4-FFF2-40B4-BE49-F238E27FC236}">
                  <a16:creationId xmlns:a16="http://schemas.microsoft.com/office/drawing/2014/main" id="{72685A87-D686-44B3-A0ED-652B1FC450B5}"/>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8" name="Freeform 6">
              <a:extLst>
                <a:ext uri="{FF2B5EF4-FFF2-40B4-BE49-F238E27FC236}">
                  <a16:creationId xmlns:a16="http://schemas.microsoft.com/office/drawing/2014/main" id="{13E42BC8-9EEB-4354-94B3-6B5D29478510}"/>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9" name="Freeform 7">
              <a:extLst>
                <a:ext uri="{FF2B5EF4-FFF2-40B4-BE49-F238E27FC236}">
                  <a16:creationId xmlns:a16="http://schemas.microsoft.com/office/drawing/2014/main" id="{C8203FFA-5EA2-4C69-AE04-6BD2D8AFEC2E}"/>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40" name="Freeform 8">
              <a:extLst>
                <a:ext uri="{FF2B5EF4-FFF2-40B4-BE49-F238E27FC236}">
                  <a16:creationId xmlns:a16="http://schemas.microsoft.com/office/drawing/2014/main" id="{979F6BED-4609-466A-8D4E-50BF03DA3460}"/>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41" name="Freeform 9">
              <a:extLst>
                <a:ext uri="{FF2B5EF4-FFF2-40B4-BE49-F238E27FC236}">
                  <a16:creationId xmlns:a16="http://schemas.microsoft.com/office/drawing/2014/main" id="{F0B4E472-4BCF-4536-AC14-31FD5C2914E0}"/>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42" name="Freeform 10">
              <a:extLst>
                <a:ext uri="{FF2B5EF4-FFF2-40B4-BE49-F238E27FC236}">
                  <a16:creationId xmlns:a16="http://schemas.microsoft.com/office/drawing/2014/main" id="{D8AA1DD2-D76D-4396-8E65-10CEE31530B0}"/>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43" name="Freeform 11">
              <a:extLst>
                <a:ext uri="{FF2B5EF4-FFF2-40B4-BE49-F238E27FC236}">
                  <a16:creationId xmlns:a16="http://schemas.microsoft.com/office/drawing/2014/main" id="{EF0DF2B0-CC35-46BD-8688-7FE2FCD6A347}"/>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44" name="Freeform 12">
              <a:extLst>
                <a:ext uri="{FF2B5EF4-FFF2-40B4-BE49-F238E27FC236}">
                  <a16:creationId xmlns:a16="http://schemas.microsoft.com/office/drawing/2014/main" id="{A2FA0F47-9E76-4818-ACB2-F341E36BD6A0}"/>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45" name="Freeform 13">
              <a:extLst>
                <a:ext uri="{FF2B5EF4-FFF2-40B4-BE49-F238E27FC236}">
                  <a16:creationId xmlns:a16="http://schemas.microsoft.com/office/drawing/2014/main" id="{E1307B08-CD26-4C51-948C-3C3F1F78E72F}"/>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46" name="Subtitle 2">
            <a:extLst>
              <a:ext uri="{FF2B5EF4-FFF2-40B4-BE49-F238E27FC236}">
                <a16:creationId xmlns:a16="http://schemas.microsoft.com/office/drawing/2014/main" id="{9B9CF5AF-9CC6-4DCE-BC27-129CB654B14B}"/>
              </a:ext>
            </a:extLst>
          </p:cNvPr>
          <p:cNvSpPr>
            <a:spLocks noGrp="1"/>
          </p:cNvSpPr>
          <p:nvPr>
            <p:ph type="subTitle" idx="29"/>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spTree>
    <p:extLst>
      <p:ext uri="{BB962C8B-B14F-4D97-AF65-F5344CB8AC3E}">
        <p14:creationId xmlns:p14="http://schemas.microsoft.com/office/powerpoint/2010/main" val="398169509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ircle diagram">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3" y="1205995"/>
            <a:ext cx="2160811" cy="1300538"/>
          </a:xfrm>
        </p:spPr>
        <p:txBody>
          <a:bodyPr/>
          <a:lstStyle>
            <a:lvl1pPr marL="0" indent="0" algn="ctr">
              <a:lnSpc>
                <a:spcPct val="90000"/>
              </a:lnSpc>
              <a:buNone/>
              <a:defRPr sz="1400">
                <a:solidFill>
                  <a:schemeClr val="accent1">
                    <a:alpha val="80000"/>
                  </a:schemeClr>
                </a:solidFill>
                <a:latin typeface="+mn-lt"/>
              </a:defRPr>
            </a:lvl1pPr>
            <a:lvl2pPr marL="265112" indent="0">
              <a:buNone/>
              <a:defRPr sz="1600"/>
            </a:lvl2pPr>
            <a:lvl3pPr marL="446088" indent="0">
              <a:buNone/>
              <a:defRPr sz="1400"/>
            </a:lvl3pPr>
            <a:lvl4pPr marL="719982" indent="0">
              <a:buNone/>
              <a:defRPr sz="1200"/>
            </a:lvl4pPr>
            <a:lvl5pPr marL="898525" indent="0">
              <a:buNone/>
              <a:defRPr sz="1200"/>
            </a:lvl5pPr>
          </a:lstStyle>
          <a:p>
            <a:pPr lvl="0"/>
            <a:r>
              <a:rPr lang="en-US"/>
              <a:t>Click to edit Master</a:t>
            </a:r>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34964" y="251879"/>
            <a:ext cx="9504110" cy="332399"/>
          </a:xfrm>
        </p:spPr>
        <p:txBody>
          <a:bodyPr wrap="square">
            <a:spAutoFit/>
          </a:body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17" name="Oval 16">
            <a:extLst>
              <a:ext uri="{FF2B5EF4-FFF2-40B4-BE49-F238E27FC236}">
                <a16:creationId xmlns:a16="http://schemas.microsoft.com/office/drawing/2014/main" id="{91F871E1-1061-4EF8-9489-3F83E7E1F4E9}"/>
              </a:ext>
            </a:extLst>
          </p:cNvPr>
          <p:cNvSpPr>
            <a:spLocks noChangeAspect="1"/>
          </p:cNvSpPr>
          <p:nvPr userDrawn="1"/>
        </p:nvSpPr>
        <p:spPr>
          <a:xfrm>
            <a:off x="763307" y="910980"/>
            <a:ext cx="10665386" cy="10665386"/>
          </a:xfrm>
          <a:prstGeom prst="ellipse">
            <a:avLst/>
          </a:prstGeom>
          <a:solidFill>
            <a:schemeClr val="accent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Oval 17">
            <a:extLst>
              <a:ext uri="{FF2B5EF4-FFF2-40B4-BE49-F238E27FC236}">
                <a16:creationId xmlns:a16="http://schemas.microsoft.com/office/drawing/2014/main" id="{15EDE9D4-4AF4-4CC6-9835-831D67917168}"/>
              </a:ext>
            </a:extLst>
          </p:cNvPr>
          <p:cNvSpPr>
            <a:spLocks noChangeAspect="1"/>
          </p:cNvSpPr>
          <p:nvPr userDrawn="1"/>
        </p:nvSpPr>
        <p:spPr>
          <a:xfrm>
            <a:off x="2837826" y="2985499"/>
            <a:ext cx="6516348" cy="6516348"/>
          </a:xfrm>
          <a:prstGeom prst="ellipse">
            <a:avLst/>
          </a:prstGeom>
          <a:solidFill>
            <a:srgbClr val="0070C0"/>
          </a:solidFill>
          <a:ln w="38100">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 name="Oval 18">
            <a:extLst>
              <a:ext uri="{FF2B5EF4-FFF2-40B4-BE49-F238E27FC236}">
                <a16:creationId xmlns:a16="http://schemas.microsoft.com/office/drawing/2014/main" id="{86D3D882-266A-4163-ABCD-3E01BAC5320F}"/>
              </a:ext>
            </a:extLst>
          </p:cNvPr>
          <p:cNvSpPr>
            <a:spLocks noChangeAspect="1"/>
          </p:cNvSpPr>
          <p:nvPr userDrawn="1"/>
        </p:nvSpPr>
        <p:spPr>
          <a:xfrm>
            <a:off x="4586344" y="4734017"/>
            <a:ext cx="3019312" cy="3019312"/>
          </a:xfrm>
          <a:prstGeom prst="ellipse">
            <a:avLst/>
          </a:prstGeom>
          <a:solidFill>
            <a:srgbClr val="21539D"/>
          </a:solidFill>
          <a:ln w="38100">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Content Placeholder 2">
            <a:extLst>
              <a:ext uri="{FF2B5EF4-FFF2-40B4-BE49-F238E27FC236}">
                <a16:creationId xmlns:a16="http://schemas.microsoft.com/office/drawing/2014/main" id="{CA83CF02-06C7-45CF-B41C-405A35337DC7}"/>
              </a:ext>
            </a:extLst>
          </p:cNvPr>
          <p:cNvSpPr>
            <a:spLocks noGrp="1"/>
          </p:cNvSpPr>
          <p:nvPr>
            <p:ph idx="14"/>
          </p:nvPr>
        </p:nvSpPr>
        <p:spPr>
          <a:xfrm>
            <a:off x="3178680" y="1197245"/>
            <a:ext cx="5836228" cy="369332"/>
          </a:xfrm>
        </p:spPr>
        <p:txBody>
          <a:bodyPr>
            <a:spAutoFit/>
          </a:bodyPr>
          <a:lstStyle>
            <a:lvl1pPr marL="0" indent="0" algn="ctr">
              <a:buNone/>
              <a:defRPr sz="2400">
                <a:solidFill>
                  <a:schemeClr val="bg1"/>
                </a:solidFill>
                <a:latin typeface="Ogg" panose="02090504080706030203" pitchFamily="18" charset="0"/>
              </a:defRPr>
            </a:lvl1pPr>
            <a:lvl2pPr marL="265112" indent="0" algn="ctr">
              <a:buNone/>
              <a:defRPr sz="1600"/>
            </a:lvl2pPr>
            <a:lvl3pPr marL="446088" indent="0" algn="ctr">
              <a:buNone/>
              <a:defRPr sz="1400"/>
            </a:lvl3pPr>
            <a:lvl4pPr marL="719982" indent="0" algn="ctr">
              <a:buNone/>
              <a:defRPr sz="1200"/>
            </a:lvl4pPr>
            <a:lvl5pPr marL="898525" indent="0" algn="ctr">
              <a:buNone/>
              <a:defRPr sz="1200"/>
            </a:lvl5pPr>
          </a:lstStyle>
          <a:p>
            <a:pPr lvl="0"/>
            <a:r>
              <a:rPr lang="en-US"/>
              <a:t>Click to edit Master text styles</a:t>
            </a:r>
          </a:p>
        </p:txBody>
      </p:sp>
      <p:sp>
        <p:nvSpPr>
          <p:cNvPr id="34" name="Content Placeholder 2">
            <a:extLst>
              <a:ext uri="{FF2B5EF4-FFF2-40B4-BE49-F238E27FC236}">
                <a16:creationId xmlns:a16="http://schemas.microsoft.com/office/drawing/2014/main" id="{213F01AD-0BEF-45E6-8378-2A60C2A13DF1}"/>
              </a:ext>
            </a:extLst>
          </p:cNvPr>
          <p:cNvSpPr>
            <a:spLocks noGrp="1"/>
          </p:cNvSpPr>
          <p:nvPr>
            <p:ph idx="15"/>
          </p:nvPr>
        </p:nvSpPr>
        <p:spPr>
          <a:xfrm>
            <a:off x="3178680" y="3251051"/>
            <a:ext cx="5836228" cy="369332"/>
          </a:xfrm>
        </p:spPr>
        <p:txBody>
          <a:bodyPr>
            <a:spAutoFit/>
          </a:bodyPr>
          <a:lstStyle>
            <a:lvl1pPr marL="0" indent="0" algn="ctr">
              <a:buNone/>
              <a:defRPr sz="2400">
                <a:solidFill>
                  <a:schemeClr val="bg1"/>
                </a:solidFill>
                <a:latin typeface="Ogg" panose="02090504080706030203" pitchFamily="18" charset="0"/>
              </a:defRPr>
            </a:lvl1pPr>
            <a:lvl2pPr marL="265112" indent="0" algn="ctr">
              <a:buNone/>
              <a:defRPr sz="1600"/>
            </a:lvl2pPr>
            <a:lvl3pPr marL="446088" indent="0" algn="ctr">
              <a:buNone/>
              <a:defRPr sz="1400"/>
            </a:lvl3pPr>
            <a:lvl4pPr marL="719982" indent="0" algn="ctr">
              <a:buNone/>
              <a:defRPr sz="1200"/>
            </a:lvl4pPr>
            <a:lvl5pPr marL="898525" indent="0" algn="ctr">
              <a:buNone/>
              <a:defRPr sz="1200"/>
            </a:lvl5pPr>
          </a:lstStyle>
          <a:p>
            <a:pPr lvl="0"/>
            <a:r>
              <a:rPr lang="en-US"/>
              <a:t>Click to edit Master text styles</a:t>
            </a:r>
          </a:p>
        </p:txBody>
      </p:sp>
      <p:sp>
        <p:nvSpPr>
          <p:cNvPr id="35" name="Content Placeholder 2">
            <a:extLst>
              <a:ext uri="{FF2B5EF4-FFF2-40B4-BE49-F238E27FC236}">
                <a16:creationId xmlns:a16="http://schemas.microsoft.com/office/drawing/2014/main" id="{E33EB775-6B3D-44F3-B56A-436AF9879AE9}"/>
              </a:ext>
            </a:extLst>
          </p:cNvPr>
          <p:cNvSpPr>
            <a:spLocks noGrp="1"/>
          </p:cNvSpPr>
          <p:nvPr>
            <p:ph idx="16"/>
          </p:nvPr>
        </p:nvSpPr>
        <p:spPr>
          <a:xfrm>
            <a:off x="3178680" y="5063821"/>
            <a:ext cx="5836228" cy="369332"/>
          </a:xfrm>
        </p:spPr>
        <p:txBody>
          <a:bodyPr>
            <a:spAutoFit/>
          </a:bodyPr>
          <a:lstStyle>
            <a:lvl1pPr marL="0" indent="0" algn="ctr">
              <a:buNone/>
              <a:defRPr sz="2400">
                <a:solidFill>
                  <a:schemeClr val="bg1"/>
                </a:solidFill>
                <a:latin typeface="Ogg" panose="02090504080706030203" pitchFamily="18" charset="0"/>
              </a:defRPr>
            </a:lvl1pPr>
            <a:lvl2pPr marL="265112" indent="0" algn="ctr">
              <a:buNone/>
              <a:defRPr sz="1600"/>
            </a:lvl2pPr>
            <a:lvl3pPr marL="446088" indent="0" algn="ctr">
              <a:buNone/>
              <a:defRPr sz="1400"/>
            </a:lvl3pPr>
            <a:lvl4pPr marL="719982" indent="0" algn="ctr">
              <a:buNone/>
              <a:defRPr sz="1200"/>
            </a:lvl4pPr>
            <a:lvl5pPr marL="898525" indent="0" algn="ctr">
              <a:buNone/>
              <a:defRPr sz="1200"/>
            </a:lvl5pPr>
          </a:lstStyle>
          <a:p>
            <a:pPr lvl="0"/>
            <a:r>
              <a:rPr lang="en-US"/>
              <a:t>Click to edit Master text styles</a:t>
            </a:r>
          </a:p>
        </p:txBody>
      </p:sp>
      <p:sp>
        <p:nvSpPr>
          <p:cNvPr id="36" name="Slide Number Placeholder 2">
            <a:extLst>
              <a:ext uri="{FF2B5EF4-FFF2-40B4-BE49-F238E27FC236}">
                <a16:creationId xmlns:a16="http://schemas.microsoft.com/office/drawing/2014/main" id="{C8695A15-E852-7543-AEF8-77FC7D4B43B1}"/>
              </a:ext>
            </a:extLst>
          </p:cNvPr>
          <p:cNvSpPr txBox="1">
            <a:spLocks/>
          </p:cNvSpPr>
          <p:nvPr userDrawn="1"/>
        </p:nvSpPr>
        <p:spPr>
          <a:xfrm>
            <a:off x="10704512" y="6548967"/>
            <a:ext cx="551115" cy="181960"/>
          </a:xfrm>
          <a:prstGeom prst="rect">
            <a:avLst/>
          </a:prstGeom>
        </p:spPr>
        <p:txBody>
          <a:bodyPr vert="horz" lIns="0" tIns="0" rIns="0" bIns="0" rtlCol="0" anchor="t" anchorCtr="0"/>
          <a:lstStyle>
            <a:defPPr>
              <a:defRPr lang="LID4096"/>
            </a:defPPr>
            <a:lvl1pPr marL="0" algn="r" defTabSz="914400" rtl="0" eaLnBrk="1" latinLnBrk="0" hangingPunct="1">
              <a:defRPr sz="900" kern="120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F5B0B8F-E14C-4F70-8AB9-5AF296774661}" type="slidenum">
              <a:rPr lang="en-US" smtClean="0"/>
              <a:pPr/>
              <a:t>‹#›</a:t>
            </a:fld>
            <a:endParaRPr lang="en-US"/>
          </a:p>
        </p:txBody>
      </p:sp>
    </p:spTree>
    <p:extLst>
      <p:ext uri="{BB962C8B-B14F-4D97-AF65-F5344CB8AC3E}">
        <p14:creationId xmlns:p14="http://schemas.microsoft.com/office/powerpoint/2010/main" val="2428107501"/>
      </p:ext>
    </p:extLst>
  </p:cSld>
  <p:clrMapOvr>
    <a:masterClrMapping/>
  </p:clrMapOvr>
  <p:hf hdr="0" dt="0"/>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Fails Board">
    <p:bg>
      <p:bgPr>
        <a:solidFill>
          <a:srgbClr val="FF756A"/>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58A01C2-7969-CF4F-B496-74547ADF163D}"/>
              </a:ext>
            </a:extLst>
          </p:cNvPr>
          <p:cNvPicPr>
            <a:picLocks noChangeAspect="1"/>
          </p:cNvPicPr>
          <p:nvPr userDrawn="1"/>
        </p:nvPicPr>
        <p:blipFill>
          <a:blip r:embed="rId2" cstate="email">
            <a:biLevel thresh="25000"/>
            <a:extLst>
              <a:ext uri="{28A0092B-C50C-407E-A947-70E740481C1C}">
                <a14:useLocalDpi xmlns:a14="http://schemas.microsoft.com/office/drawing/2010/main"/>
              </a:ext>
            </a:extLst>
          </a:blip>
          <a:stretch>
            <a:fillRect/>
          </a:stretch>
        </p:blipFill>
        <p:spPr>
          <a:xfrm>
            <a:off x="10189634" y="159248"/>
            <a:ext cx="1773767" cy="683952"/>
          </a:xfrm>
          <a:prstGeom prst="rect">
            <a:avLst/>
          </a:prstGeom>
        </p:spPr>
      </p:pic>
      <p:sp>
        <p:nvSpPr>
          <p:cNvPr id="9" name="Rounded Rectangle 8">
            <a:extLst>
              <a:ext uri="{FF2B5EF4-FFF2-40B4-BE49-F238E27FC236}">
                <a16:creationId xmlns:a16="http://schemas.microsoft.com/office/drawing/2014/main" id="{F8D542BD-AB67-7045-9A6A-7A288C77DDB1}"/>
              </a:ext>
            </a:extLst>
          </p:cNvPr>
          <p:cNvSpPr/>
          <p:nvPr userDrawn="1"/>
        </p:nvSpPr>
        <p:spPr>
          <a:xfrm>
            <a:off x="337309" y="973667"/>
            <a:ext cx="2398319" cy="5528733"/>
          </a:xfrm>
          <a:prstGeom prst="roundRect">
            <a:avLst>
              <a:gd name="adj" fmla="val 38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2" name="Title 4">
            <a:extLst>
              <a:ext uri="{FF2B5EF4-FFF2-40B4-BE49-F238E27FC236}">
                <a16:creationId xmlns:a16="http://schemas.microsoft.com/office/drawing/2014/main" id="{655D6AA6-06E1-8D4A-8F27-6EAD82373968}"/>
              </a:ext>
            </a:extLst>
          </p:cNvPr>
          <p:cNvSpPr txBox="1">
            <a:spLocks/>
          </p:cNvSpPr>
          <p:nvPr userDrawn="1"/>
        </p:nvSpPr>
        <p:spPr>
          <a:xfrm>
            <a:off x="334434" y="1695769"/>
            <a:ext cx="2396449" cy="664797"/>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1800" kern="1200">
                <a:solidFill>
                  <a:schemeClr val="accent1"/>
                </a:solidFill>
                <a:latin typeface="+mj-lt"/>
                <a:ea typeface="+mj-ea"/>
                <a:cs typeface="+mj-cs"/>
              </a:defRPr>
            </a:lvl1pPr>
          </a:lstStyle>
          <a:p>
            <a:pPr algn="ctr"/>
            <a:r>
              <a:rPr lang="de-CH" sz="2400">
                <a:solidFill>
                  <a:srgbClr val="FF756A"/>
                </a:solidFill>
                <a:latin typeface="Ogg" panose="02090504080706030203" pitchFamily="18" charset="77"/>
              </a:rPr>
              <a:t>Fail</a:t>
            </a:r>
            <a:r>
              <a:rPr lang="de-CH" sz="2400">
                <a:solidFill>
                  <a:srgbClr val="FF756A"/>
                </a:solidFill>
              </a:rPr>
              <a:t> </a:t>
            </a:r>
            <a:r>
              <a:rPr lang="de-CH" sz="2400" err="1">
                <a:solidFill>
                  <a:srgbClr val="FF756A"/>
                </a:solidFill>
              </a:rPr>
              <a:t>of</a:t>
            </a:r>
            <a:r>
              <a:rPr lang="de-CH" sz="2400">
                <a:solidFill>
                  <a:srgbClr val="FF756A"/>
                </a:solidFill>
              </a:rPr>
              <a:t> </a:t>
            </a:r>
            <a:br>
              <a:rPr lang="de-CH" sz="2400">
                <a:solidFill>
                  <a:srgbClr val="FF756A"/>
                </a:solidFill>
              </a:rPr>
            </a:br>
            <a:r>
              <a:rPr lang="de-CH" sz="2400" err="1">
                <a:solidFill>
                  <a:srgbClr val="FF756A"/>
                </a:solidFill>
              </a:rPr>
              <a:t>the</a:t>
            </a:r>
            <a:r>
              <a:rPr lang="de-CH" sz="2400">
                <a:solidFill>
                  <a:srgbClr val="FF756A"/>
                </a:solidFill>
              </a:rPr>
              <a:t> </a:t>
            </a:r>
            <a:r>
              <a:rPr lang="de-CH" sz="2400" err="1">
                <a:solidFill>
                  <a:srgbClr val="FF756A"/>
                </a:solidFill>
              </a:rPr>
              <a:t>Month</a:t>
            </a:r>
            <a:endParaRPr lang="en-ES" sz="2400">
              <a:solidFill>
                <a:srgbClr val="FF756A"/>
              </a:solidFill>
            </a:endParaRPr>
          </a:p>
        </p:txBody>
      </p:sp>
      <p:sp>
        <p:nvSpPr>
          <p:cNvPr id="13" name="Rectangle 12">
            <a:extLst>
              <a:ext uri="{FF2B5EF4-FFF2-40B4-BE49-F238E27FC236}">
                <a16:creationId xmlns:a16="http://schemas.microsoft.com/office/drawing/2014/main" id="{37EC52AB-BC8C-F447-9EE2-7F86BEDFA256}"/>
              </a:ext>
            </a:extLst>
          </p:cNvPr>
          <p:cNvSpPr/>
          <p:nvPr userDrawn="1"/>
        </p:nvSpPr>
        <p:spPr>
          <a:xfrm>
            <a:off x="533191" y="2559711"/>
            <a:ext cx="2006552" cy="2006552"/>
          </a:xfrm>
          <a:prstGeom prst="rect">
            <a:avLst/>
          </a:prstGeom>
          <a:noFill/>
          <a:ln>
            <a:solidFill>
              <a:srgbClr val="FF7569"/>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4" name="Rounded Rectangle 13">
            <a:extLst>
              <a:ext uri="{FF2B5EF4-FFF2-40B4-BE49-F238E27FC236}">
                <a16:creationId xmlns:a16="http://schemas.microsoft.com/office/drawing/2014/main" id="{9FB44FC8-1345-8D45-95C9-D2D88BC97E0E}"/>
              </a:ext>
            </a:extLst>
          </p:cNvPr>
          <p:cNvSpPr/>
          <p:nvPr userDrawn="1"/>
        </p:nvSpPr>
        <p:spPr>
          <a:xfrm>
            <a:off x="3035361" y="973667"/>
            <a:ext cx="8819331" cy="5528733"/>
          </a:xfrm>
          <a:prstGeom prst="roundRect">
            <a:avLst>
              <a:gd name="adj" fmla="val 151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6" name="Title 4">
            <a:extLst>
              <a:ext uri="{FF2B5EF4-FFF2-40B4-BE49-F238E27FC236}">
                <a16:creationId xmlns:a16="http://schemas.microsoft.com/office/drawing/2014/main" id="{B65E469C-E893-8947-9A88-C825B807F173}"/>
              </a:ext>
            </a:extLst>
          </p:cNvPr>
          <p:cNvSpPr txBox="1">
            <a:spLocks/>
          </p:cNvSpPr>
          <p:nvPr userDrawn="1"/>
        </p:nvSpPr>
        <p:spPr>
          <a:xfrm>
            <a:off x="3226280" y="1492531"/>
            <a:ext cx="8628411" cy="341632"/>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1800" kern="1200">
                <a:solidFill>
                  <a:schemeClr val="accent1"/>
                </a:solidFill>
                <a:latin typeface="+mj-lt"/>
                <a:ea typeface="+mj-ea"/>
                <a:cs typeface="+mj-cs"/>
              </a:defRPr>
            </a:lvl1pPr>
          </a:lstStyle>
          <a:p>
            <a:pPr algn="ctr"/>
            <a:r>
              <a:rPr lang="de-CH" sz="2400">
                <a:solidFill>
                  <a:srgbClr val="1C67AF"/>
                </a:solidFill>
                <a:latin typeface="Ogg" panose="02090504080706030203" pitchFamily="18" charset="77"/>
              </a:rPr>
              <a:t>Fail</a:t>
            </a:r>
            <a:r>
              <a:rPr lang="de-CH" sz="2400">
                <a:solidFill>
                  <a:srgbClr val="1C67AF"/>
                </a:solidFill>
              </a:rPr>
              <a:t> Party Countdown!</a:t>
            </a:r>
            <a:endParaRPr lang="en-ES" sz="2400">
              <a:solidFill>
                <a:srgbClr val="1C67AF"/>
              </a:solidFill>
            </a:endParaRPr>
          </a:p>
        </p:txBody>
      </p:sp>
      <p:sp>
        <p:nvSpPr>
          <p:cNvPr id="17" name="Rectangle 16">
            <a:extLst>
              <a:ext uri="{FF2B5EF4-FFF2-40B4-BE49-F238E27FC236}">
                <a16:creationId xmlns:a16="http://schemas.microsoft.com/office/drawing/2014/main" id="{88B62BED-AA9E-E44E-8F62-D250087E123E}"/>
              </a:ext>
            </a:extLst>
          </p:cNvPr>
          <p:cNvSpPr/>
          <p:nvPr userDrawn="1"/>
        </p:nvSpPr>
        <p:spPr>
          <a:xfrm>
            <a:off x="3278058" y="2180862"/>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8" name="Rectangle 17">
            <a:extLst>
              <a:ext uri="{FF2B5EF4-FFF2-40B4-BE49-F238E27FC236}">
                <a16:creationId xmlns:a16="http://schemas.microsoft.com/office/drawing/2014/main" id="{ECEEC002-8FF5-3148-A2FA-7D8BFEB83AD5}"/>
              </a:ext>
            </a:extLst>
          </p:cNvPr>
          <p:cNvSpPr/>
          <p:nvPr userDrawn="1"/>
        </p:nvSpPr>
        <p:spPr>
          <a:xfrm>
            <a:off x="5040879" y="2180862"/>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9" name="Rectangle 18">
            <a:extLst>
              <a:ext uri="{FF2B5EF4-FFF2-40B4-BE49-F238E27FC236}">
                <a16:creationId xmlns:a16="http://schemas.microsoft.com/office/drawing/2014/main" id="{C067158C-5FEC-3546-8CF7-AB1F6A3E7A78}"/>
              </a:ext>
            </a:extLst>
          </p:cNvPr>
          <p:cNvSpPr/>
          <p:nvPr userDrawn="1"/>
        </p:nvSpPr>
        <p:spPr>
          <a:xfrm>
            <a:off x="6803700" y="2180862"/>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0" name="Rectangle 19">
            <a:extLst>
              <a:ext uri="{FF2B5EF4-FFF2-40B4-BE49-F238E27FC236}">
                <a16:creationId xmlns:a16="http://schemas.microsoft.com/office/drawing/2014/main" id="{553F1411-CCAE-8744-9375-5376E1456E5C}"/>
              </a:ext>
            </a:extLst>
          </p:cNvPr>
          <p:cNvSpPr/>
          <p:nvPr userDrawn="1"/>
        </p:nvSpPr>
        <p:spPr>
          <a:xfrm>
            <a:off x="8566522" y="2180862"/>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1" name="Rectangle 20">
            <a:extLst>
              <a:ext uri="{FF2B5EF4-FFF2-40B4-BE49-F238E27FC236}">
                <a16:creationId xmlns:a16="http://schemas.microsoft.com/office/drawing/2014/main" id="{602CD9B3-F013-4144-82E7-0DFD6C5F30D5}"/>
              </a:ext>
            </a:extLst>
          </p:cNvPr>
          <p:cNvSpPr/>
          <p:nvPr userDrawn="1"/>
        </p:nvSpPr>
        <p:spPr>
          <a:xfrm>
            <a:off x="10329346" y="2180862"/>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2" name="Rectangle 21">
            <a:extLst>
              <a:ext uri="{FF2B5EF4-FFF2-40B4-BE49-F238E27FC236}">
                <a16:creationId xmlns:a16="http://schemas.microsoft.com/office/drawing/2014/main" id="{9F5A1F61-65F5-5C4C-86DC-ACB767FCA758}"/>
              </a:ext>
            </a:extLst>
          </p:cNvPr>
          <p:cNvSpPr/>
          <p:nvPr userDrawn="1"/>
        </p:nvSpPr>
        <p:spPr>
          <a:xfrm>
            <a:off x="3278058" y="3794414"/>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3" name="Rectangle 22">
            <a:extLst>
              <a:ext uri="{FF2B5EF4-FFF2-40B4-BE49-F238E27FC236}">
                <a16:creationId xmlns:a16="http://schemas.microsoft.com/office/drawing/2014/main" id="{24C670CC-2AA1-2F4E-B244-AF0AE8F70614}"/>
              </a:ext>
            </a:extLst>
          </p:cNvPr>
          <p:cNvSpPr/>
          <p:nvPr userDrawn="1"/>
        </p:nvSpPr>
        <p:spPr>
          <a:xfrm>
            <a:off x="5040879" y="3794414"/>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4" name="Rectangle 23">
            <a:extLst>
              <a:ext uri="{FF2B5EF4-FFF2-40B4-BE49-F238E27FC236}">
                <a16:creationId xmlns:a16="http://schemas.microsoft.com/office/drawing/2014/main" id="{91291A2C-7FB7-FC44-A2E1-7F62321AC8A2}"/>
              </a:ext>
            </a:extLst>
          </p:cNvPr>
          <p:cNvSpPr/>
          <p:nvPr userDrawn="1"/>
        </p:nvSpPr>
        <p:spPr>
          <a:xfrm>
            <a:off x="6803700" y="3794414"/>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5" name="Rectangle 24">
            <a:extLst>
              <a:ext uri="{FF2B5EF4-FFF2-40B4-BE49-F238E27FC236}">
                <a16:creationId xmlns:a16="http://schemas.microsoft.com/office/drawing/2014/main" id="{11EA5A64-EC42-CD4E-ADA5-3114905CDE10}"/>
              </a:ext>
            </a:extLst>
          </p:cNvPr>
          <p:cNvSpPr/>
          <p:nvPr userDrawn="1"/>
        </p:nvSpPr>
        <p:spPr>
          <a:xfrm>
            <a:off x="8566522" y="3794414"/>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6" name="Rectangle 25">
            <a:extLst>
              <a:ext uri="{FF2B5EF4-FFF2-40B4-BE49-F238E27FC236}">
                <a16:creationId xmlns:a16="http://schemas.microsoft.com/office/drawing/2014/main" id="{E7F9F702-0EA3-6147-8B2A-CE27BBCBDA67}"/>
              </a:ext>
            </a:extLst>
          </p:cNvPr>
          <p:cNvSpPr/>
          <p:nvPr userDrawn="1"/>
        </p:nvSpPr>
        <p:spPr>
          <a:xfrm>
            <a:off x="10329346" y="3794414"/>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grpSp>
        <p:nvGrpSpPr>
          <p:cNvPr id="27" name="Group 26">
            <a:extLst>
              <a:ext uri="{FF2B5EF4-FFF2-40B4-BE49-F238E27FC236}">
                <a16:creationId xmlns:a16="http://schemas.microsoft.com/office/drawing/2014/main" id="{415D2430-86EC-5343-9D94-95E9C2FEE6B2}"/>
              </a:ext>
            </a:extLst>
          </p:cNvPr>
          <p:cNvGrpSpPr/>
          <p:nvPr userDrawn="1"/>
        </p:nvGrpSpPr>
        <p:grpSpPr>
          <a:xfrm>
            <a:off x="1007435" y="1257996"/>
            <a:ext cx="938063" cy="329105"/>
            <a:chOff x="689824" y="872460"/>
            <a:chExt cx="972589" cy="341218"/>
          </a:xfrm>
        </p:grpSpPr>
        <p:pic>
          <p:nvPicPr>
            <p:cNvPr id="28" name="Graphic 27">
              <a:extLst>
                <a:ext uri="{FF2B5EF4-FFF2-40B4-BE49-F238E27FC236}">
                  <a16:creationId xmlns:a16="http://schemas.microsoft.com/office/drawing/2014/main" id="{DED0D963-9A12-2644-81C5-8F264C32D57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89824" y="872460"/>
              <a:ext cx="341218" cy="341218"/>
            </a:xfrm>
            <a:prstGeom prst="rect">
              <a:avLst/>
            </a:prstGeom>
          </p:spPr>
        </p:pic>
        <p:pic>
          <p:nvPicPr>
            <p:cNvPr id="29" name="Graphic 28">
              <a:extLst>
                <a:ext uri="{FF2B5EF4-FFF2-40B4-BE49-F238E27FC236}">
                  <a16:creationId xmlns:a16="http://schemas.microsoft.com/office/drawing/2014/main" id="{9752158F-19CB-4C45-BF4E-28661AB61573}"/>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5509" y="872460"/>
              <a:ext cx="341218" cy="341218"/>
            </a:xfrm>
            <a:prstGeom prst="rect">
              <a:avLst/>
            </a:prstGeom>
          </p:spPr>
        </p:pic>
        <p:pic>
          <p:nvPicPr>
            <p:cNvPr id="30" name="Graphic 29">
              <a:extLst>
                <a:ext uri="{FF2B5EF4-FFF2-40B4-BE49-F238E27FC236}">
                  <a16:creationId xmlns:a16="http://schemas.microsoft.com/office/drawing/2014/main" id="{56B79A70-190D-C94F-A772-116950962B4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321195" y="872460"/>
              <a:ext cx="341218" cy="341218"/>
            </a:xfrm>
            <a:prstGeom prst="rect">
              <a:avLst/>
            </a:prstGeom>
          </p:spPr>
        </p:pic>
      </p:grpSp>
      <p:pic>
        <p:nvPicPr>
          <p:cNvPr id="33" name="Picture 32">
            <a:extLst>
              <a:ext uri="{FF2B5EF4-FFF2-40B4-BE49-F238E27FC236}">
                <a16:creationId xmlns:a16="http://schemas.microsoft.com/office/drawing/2014/main" id="{71BBEBD7-68FA-B347-A2AD-5DA69961B9DA}"/>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9920580" y="5258043"/>
            <a:ext cx="1675619" cy="1111008"/>
          </a:xfrm>
          <a:prstGeom prst="rect">
            <a:avLst/>
          </a:prstGeom>
        </p:spPr>
      </p:pic>
      <p:sp>
        <p:nvSpPr>
          <p:cNvPr id="3" name="TextBox 2">
            <a:extLst>
              <a:ext uri="{FF2B5EF4-FFF2-40B4-BE49-F238E27FC236}">
                <a16:creationId xmlns:a16="http://schemas.microsoft.com/office/drawing/2014/main" id="{A5825EE3-7457-274D-91E3-63F6D520D281}"/>
              </a:ext>
            </a:extLst>
          </p:cNvPr>
          <p:cNvSpPr txBox="1"/>
          <p:nvPr userDrawn="1"/>
        </p:nvSpPr>
        <p:spPr>
          <a:xfrm>
            <a:off x="334433" y="325967"/>
            <a:ext cx="3175000" cy="369332"/>
          </a:xfrm>
          <a:prstGeom prst="rect">
            <a:avLst/>
          </a:prstGeom>
          <a:noFill/>
        </p:spPr>
        <p:txBody>
          <a:bodyPr wrap="square" lIns="0" tIns="0" rIns="0" bIns="0" rtlCol="0">
            <a:spAutoFit/>
          </a:bodyPr>
          <a:lstStyle/>
          <a:p>
            <a:pPr algn="l"/>
            <a:r>
              <a:rPr lang="en-GB" sz="2400" b="0" i="0">
                <a:solidFill>
                  <a:srgbClr val="FFFFFF"/>
                </a:solidFill>
                <a:latin typeface="Zurich Sans Light" panose="02000000000000000000" pitchFamily="2" charset="0"/>
              </a:rPr>
              <a:t>Fail Board</a:t>
            </a:r>
          </a:p>
        </p:txBody>
      </p:sp>
      <p:grpSp>
        <p:nvGrpSpPr>
          <p:cNvPr id="53" name="Group 52">
            <a:extLst>
              <a:ext uri="{FF2B5EF4-FFF2-40B4-BE49-F238E27FC236}">
                <a16:creationId xmlns:a16="http://schemas.microsoft.com/office/drawing/2014/main" id="{96F96612-13E5-E143-91D0-9287121E00CF}"/>
              </a:ext>
            </a:extLst>
          </p:cNvPr>
          <p:cNvGrpSpPr/>
          <p:nvPr userDrawn="1"/>
        </p:nvGrpSpPr>
        <p:grpSpPr>
          <a:xfrm>
            <a:off x="795380" y="2810892"/>
            <a:ext cx="1489795" cy="1489795"/>
            <a:chOff x="504341" y="2026294"/>
            <a:chExt cx="1290301" cy="1290301"/>
          </a:xfrm>
        </p:grpSpPr>
        <p:cxnSp>
          <p:nvCxnSpPr>
            <p:cNvPr id="44" name="Straight Connector 43">
              <a:extLst>
                <a:ext uri="{FF2B5EF4-FFF2-40B4-BE49-F238E27FC236}">
                  <a16:creationId xmlns:a16="http://schemas.microsoft.com/office/drawing/2014/main" id="{1A40E1F5-2B8B-FB4C-9E55-5C8D0D815873}"/>
                </a:ext>
              </a:extLst>
            </p:cNvPr>
            <p:cNvCxnSpPr>
              <a:cxnSpLocks/>
            </p:cNvCxnSpPr>
            <p:nvPr userDrawn="1"/>
          </p:nvCxnSpPr>
          <p:spPr bwMode="auto">
            <a:xfrm>
              <a:off x="1149492" y="2026294"/>
              <a:ext cx="0" cy="1290301"/>
            </a:xfrm>
            <a:prstGeom prst="line">
              <a:avLst/>
            </a:prstGeom>
            <a:solidFill>
              <a:schemeClr val="folHlink">
                <a:alpha val="50000"/>
              </a:schemeClr>
            </a:solidFill>
            <a:ln w="12700" cap="flat" cmpd="sng" algn="ctr">
              <a:solidFill>
                <a:srgbClr val="FF756A"/>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2883ADB1-C26C-9C4F-9295-DB096135C56B}"/>
                </a:ext>
              </a:extLst>
            </p:cNvPr>
            <p:cNvCxnSpPr>
              <a:cxnSpLocks/>
            </p:cNvCxnSpPr>
            <p:nvPr userDrawn="1"/>
          </p:nvCxnSpPr>
          <p:spPr bwMode="auto">
            <a:xfrm flipV="1">
              <a:off x="504341" y="2671444"/>
              <a:ext cx="1290301" cy="1"/>
            </a:xfrm>
            <a:prstGeom prst="line">
              <a:avLst/>
            </a:prstGeom>
            <a:solidFill>
              <a:schemeClr val="folHlink">
                <a:alpha val="50000"/>
              </a:schemeClr>
            </a:solidFill>
            <a:ln w="12700" cap="flat" cmpd="sng" algn="ctr">
              <a:solidFill>
                <a:srgbClr val="FF756A"/>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EF4812C1-4414-EF4C-AB55-98DB55A25967}"/>
                </a:ext>
              </a:extLst>
            </p:cNvPr>
            <p:cNvCxnSpPr>
              <a:cxnSpLocks/>
            </p:cNvCxnSpPr>
            <p:nvPr userDrawn="1"/>
          </p:nvCxnSpPr>
          <p:spPr bwMode="auto">
            <a:xfrm>
              <a:off x="705960" y="2223752"/>
              <a:ext cx="918629" cy="932975"/>
            </a:xfrm>
            <a:prstGeom prst="line">
              <a:avLst/>
            </a:prstGeom>
            <a:solidFill>
              <a:schemeClr val="folHlink">
                <a:alpha val="50000"/>
              </a:schemeClr>
            </a:solidFill>
            <a:ln w="12700" cap="flat" cmpd="sng" algn="ctr">
              <a:solidFill>
                <a:srgbClr val="FF756A"/>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D8FCFA0D-4E8F-E440-A71D-E8BD351CCA83}"/>
                </a:ext>
              </a:extLst>
            </p:cNvPr>
            <p:cNvCxnSpPr>
              <a:cxnSpLocks/>
            </p:cNvCxnSpPr>
            <p:nvPr userDrawn="1"/>
          </p:nvCxnSpPr>
          <p:spPr bwMode="auto">
            <a:xfrm flipV="1">
              <a:off x="705960" y="2219460"/>
              <a:ext cx="907711" cy="893953"/>
            </a:xfrm>
            <a:prstGeom prst="line">
              <a:avLst/>
            </a:prstGeom>
            <a:solidFill>
              <a:schemeClr val="folHlink">
                <a:alpha val="50000"/>
              </a:schemeClr>
            </a:solidFill>
            <a:ln w="12700" cap="flat" cmpd="sng" algn="ctr">
              <a:solidFill>
                <a:srgbClr val="FF756A"/>
              </a:solidFill>
              <a:prstDash val="solid"/>
              <a:round/>
              <a:headEnd type="none" w="med" len="med"/>
              <a:tailEnd type="none" w="med" len="med"/>
            </a:ln>
            <a:effectLst/>
          </p:spPr>
        </p:cxnSp>
      </p:grpSp>
      <p:sp>
        <p:nvSpPr>
          <p:cNvPr id="35" name="Oval 34">
            <a:extLst>
              <a:ext uri="{FF2B5EF4-FFF2-40B4-BE49-F238E27FC236}">
                <a16:creationId xmlns:a16="http://schemas.microsoft.com/office/drawing/2014/main" id="{3E4E3CD9-B709-A342-B8CF-AE9A60A8986D}"/>
              </a:ext>
            </a:extLst>
          </p:cNvPr>
          <p:cNvSpPr/>
          <p:nvPr userDrawn="1"/>
        </p:nvSpPr>
        <p:spPr>
          <a:xfrm>
            <a:off x="1098767" y="3128037"/>
            <a:ext cx="867776" cy="867776"/>
          </a:xfrm>
          <a:prstGeom prst="ellipse">
            <a:avLst/>
          </a:prstGeom>
          <a:solidFill>
            <a:srgbClr val="FFFFFF"/>
          </a:solidFill>
          <a:ln w="2884" cap="flat">
            <a:noFill/>
            <a:prstDash val="solid"/>
            <a:miter/>
          </a:ln>
        </p:spPr>
        <p:txBody>
          <a:bodyPr rtlCol="0" anchor="ctr"/>
          <a:lstStyle/>
          <a:p>
            <a:pPr algn="l"/>
            <a:endParaRPr lang="en-GB" sz="2400"/>
          </a:p>
        </p:txBody>
      </p:sp>
      <p:pic>
        <p:nvPicPr>
          <p:cNvPr id="36" name="Graphic 35">
            <a:extLst>
              <a:ext uri="{FF2B5EF4-FFF2-40B4-BE49-F238E27FC236}">
                <a16:creationId xmlns:a16="http://schemas.microsoft.com/office/drawing/2014/main" id="{D81DB550-3146-CF4B-9FE8-60EAE24CB367}"/>
              </a:ext>
            </a:extLst>
          </p:cNvPr>
          <p:cNvPicPr>
            <a:picLocks noChangeAspect="1"/>
          </p:cNvPicPr>
          <p:nvPr userDrawn="1"/>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1180613" y="3201925"/>
            <a:ext cx="720000" cy="720000"/>
          </a:xfrm>
          <a:prstGeom prst="rect">
            <a:avLst/>
          </a:prstGeom>
        </p:spPr>
      </p:pic>
      <p:grpSp>
        <p:nvGrpSpPr>
          <p:cNvPr id="54" name="Group 53">
            <a:extLst>
              <a:ext uri="{FF2B5EF4-FFF2-40B4-BE49-F238E27FC236}">
                <a16:creationId xmlns:a16="http://schemas.microsoft.com/office/drawing/2014/main" id="{0EB45439-369C-9843-8163-8418F3EC9E3D}"/>
              </a:ext>
            </a:extLst>
          </p:cNvPr>
          <p:cNvGrpSpPr/>
          <p:nvPr userDrawn="1"/>
        </p:nvGrpSpPr>
        <p:grpSpPr>
          <a:xfrm>
            <a:off x="10495516" y="3964009"/>
            <a:ext cx="934512" cy="934512"/>
            <a:chOff x="504341" y="2026294"/>
            <a:chExt cx="1290301" cy="1290301"/>
          </a:xfrm>
        </p:grpSpPr>
        <p:cxnSp>
          <p:nvCxnSpPr>
            <p:cNvPr id="55" name="Straight Connector 54">
              <a:extLst>
                <a:ext uri="{FF2B5EF4-FFF2-40B4-BE49-F238E27FC236}">
                  <a16:creationId xmlns:a16="http://schemas.microsoft.com/office/drawing/2014/main" id="{6F4F81AA-A632-AA4C-944B-D11317150A92}"/>
                </a:ext>
              </a:extLst>
            </p:cNvPr>
            <p:cNvCxnSpPr>
              <a:cxnSpLocks/>
            </p:cNvCxnSpPr>
            <p:nvPr userDrawn="1"/>
          </p:nvCxnSpPr>
          <p:spPr bwMode="auto">
            <a:xfrm>
              <a:off x="1149492" y="2026294"/>
              <a:ext cx="0" cy="1290301"/>
            </a:xfrm>
            <a:prstGeom prst="line">
              <a:avLst/>
            </a:prstGeom>
            <a:solidFill>
              <a:schemeClr val="folHlink">
                <a:alpha val="50000"/>
              </a:schemeClr>
            </a:solidFill>
            <a:ln w="12700" cap="flat" cmpd="sng" algn="ctr">
              <a:solidFill>
                <a:srgbClr val="91BFE3"/>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96AC7A2E-A6B8-7F41-973E-B590E82D1808}"/>
                </a:ext>
              </a:extLst>
            </p:cNvPr>
            <p:cNvCxnSpPr>
              <a:cxnSpLocks/>
            </p:cNvCxnSpPr>
            <p:nvPr userDrawn="1"/>
          </p:nvCxnSpPr>
          <p:spPr bwMode="auto">
            <a:xfrm flipV="1">
              <a:off x="504341" y="2671444"/>
              <a:ext cx="1290301" cy="1"/>
            </a:xfrm>
            <a:prstGeom prst="line">
              <a:avLst/>
            </a:prstGeom>
            <a:solidFill>
              <a:schemeClr val="folHlink">
                <a:alpha val="50000"/>
              </a:schemeClr>
            </a:solidFill>
            <a:ln w="12700" cap="flat" cmpd="sng" algn="ctr">
              <a:solidFill>
                <a:srgbClr val="91BFE3"/>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F5494D96-443C-444A-A4BF-F6CCF5B2212C}"/>
                </a:ext>
              </a:extLst>
            </p:cNvPr>
            <p:cNvCxnSpPr>
              <a:cxnSpLocks/>
            </p:cNvCxnSpPr>
            <p:nvPr userDrawn="1"/>
          </p:nvCxnSpPr>
          <p:spPr bwMode="auto">
            <a:xfrm>
              <a:off x="705960" y="2223752"/>
              <a:ext cx="918629" cy="932975"/>
            </a:xfrm>
            <a:prstGeom prst="line">
              <a:avLst/>
            </a:prstGeom>
            <a:solidFill>
              <a:schemeClr val="folHlink">
                <a:alpha val="50000"/>
              </a:schemeClr>
            </a:solidFill>
            <a:ln w="12700" cap="flat" cmpd="sng" algn="ctr">
              <a:solidFill>
                <a:srgbClr val="91BFE3"/>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CE713226-A236-B04E-8F1A-5B97FD2DEE88}"/>
                </a:ext>
              </a:extLst>
            </p:cNvPr>
            <p:cNvCxnSpPr>
              <a:cxnSpLocks/>
            </p:cNvCxnSpPr>
            <p:nvPr userDrawn="1"/>
          </p:nvCxnSpPr>
          <p:spPr bwMode="auto">
            <a:xfrm flipV="1">
              <a:off x="705960" y="2219460"/>
              <a:ext cx="907711" cy="893953"/>
            </a:xfrm>
            <a:prstGeom prst="line">
              <a:avLst/>
            </a:prstGeom>
            <a:solidFill>
              <a:schemeClr val="folHlink">
                <a:alpha val="50000"/>
              </a:schemeClr>
            </a:solidFill>
            <a:ln w="12700" cap="flat" cmpd="sng" algn="ctr">
              <a:solidFill>
                <a:srgbClr val="91BFE3"/>
              </a:solidFill>
              <a:prstDash val="solid"/>
              <a:round/>
              <a:headEnd type="none" w="med" len="med"/>
              <a:tailEnd type="none" w="med" len="med"/>
            </a:ln>
            <a:effectLst/>
          </p:spPr>
        </p:cxnSp>
      </p:grpSp>
      <p:sp>
        <p:nvSpPr>
          <p:cNvPr id="38" name="Oval 37">
            <a:extLst>
              <a:ext uri="{FF2B5EF4-FFF2-40B4-BE49-F238E27FC236}">
                <a16:creationId xmlns:a16="http://schemas.microsoft.com/office/drawing/2014/main" id="{70698907-0E00-6843-8E46-8202283BC990}"/>
              </a:ext>
            </a:extLst>
          </p:cNvPr>
          <p:cNvSpPr/>
          <p:nvPr userDrawn="1"/>
        </p:nvSpPr>
        <p:spPr>
          <a:xfrm>
            <a:off x="10674824" y="4134179"/>
            <a:ext cx="575896" cy="575896"/>
          </a:xfrm>
          <a:prstGeom prst="ellipse">
            <a:avLst/>
          </a:prstGeom>
          <a:solidFill>
            <a:srgbClr val="FFFFFF"/>
          </a:solidFill>
          <a:ln w="2884" cap="flat">
            <a:noFill/>
            <a:prstDash val="solid"/>
            <a:miter/>
          </a:ln>
        </p:spPr>
        <p:txBody>
          <a:bodyPr rtlCol="0" anchor="ctr"/>
          <a:lstStyle/>
          <a:p>
            <a:pPr algn="l"/>
            <a:endParaRPr lang="en-GB" sz="2400"/>
          </a:p>
        </p:txBody>
      </p:sp>
      <p:pic>
        <p:nvPicPr>
          <p:cNvPr id="39" name="Picture 38">
            <a:extLst>
              <a:ext uri="{FF2B5EF4-FFF2-40B4-BE49-F238E27FC236}">
                <a16:creationId xmlns:a16="http://schemas.microsoft.com/office/drawing/2014/main" id="{11CFDB1E-E47E-C046-9971-6CCBAA23FA29}"/>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10816419" y="4300687"/>
            <a:ext cx="292707" cy="292707"/>
          </a:xfrm>
          <a:prstGeom prst="rect">
            <a:avLst/>
          </a:prstGeom>
        </p:spPr>
      </p:pic>
      <p:sp>
        <p:nvSpPr>
          <p:cNvPr id="42" name="Slide Number Placeholder 2">
            <a:extLst>
              <a:ext uri="{FF2B5EF4-FFF2-40B4-BE49-F238E27FC236}">
                <a16:creationId xmlns:a16="http://schemas.microsoft.com/office/drawing/2014/main" id="{6FA4E352-8064-6C4E-8D6D-21CAE2847A7E}"/>
              </a:ext>
            </a:extLst>
          </p:cNvPr>
          <p:cNvSpPr>
            <a:spLocks noGrp="1"/>
          </p:cNvSpPr>
          <p:nvPr>
            <p:ph type="sldNum" sz="quarter" idx="10"/>
          </p:nvPr>
        </p:nvSpPr>
        <p:spPr>
          <a:xfrm>
            <a:off x="10704512" y="6548967"/>
            <a:ext cx="551115" cy="181960"/>
          </a:xfrm>
        </p:spPr>
        <p:txBody>
          <a:bodyPr/>
          <a:lstStyle/>
          <a:p>
            <a:fld id="{2F5B0B8F-E14C-4F70-8AB9-5AF296774661}" type="slidenum">
              <a:rPr lang="en-US" noProof="0" smtClean="0"/>
              <a:t>‹#›</a:t>
            </a:fld>
            <a:endParaRPr lang="en-US" noProof="0"/>
          </a:p>
        </p:txBody>
      </p:sp>
      <p:sp>
        <p:nvSpPr>
          <p:cNvPr id="49" name="Footer Placeholder 1">
            <a:extLst>
              <a:ext uri="{FF2B5EF4-FFF2-40B4-BE49-F238E27FC236}">
                <a16:creationId xmlns:a16="http://schemas.microsoft.com/office/drawing/2014/main" id="{A5006F52-9981-1A40-8630-880844629065}"/>
              </a:ext>
            </a:extLst>
          </p:cNvPr>
          <p:cNvSpPr>
            <a:spLocks noGrp="1"/>
          </p:cNvSpPr>
          <p:nvPr>
            <p:ph type="ftr" sz="quarter" idx="25"/>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Tree>
    <p:extLst>
      <p:ext uri="{BB962C8B-B14F-4D97-AF65-F5344CB8AC3E}">
        <p14:creationId xmlns:p14="http://schemas.microsoft.com/office/powerpoint/2010/main" val="108495490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in Board">
    <p:bg>
      <p:bgPr>
        <a:solidFill>
          <a:srgbClr val="FFF773"/>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58A01C2-7969-CF4F-B496-74547ADF163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89634" y="159248"/>
            <a:ext cx="1773767" cy="683952"/>
          </a:xfrm>
          <a:prstGeom prst="rect">
            <a:avLst/>
          </a:prstGeom>
        </p:spPr>
      </p:pic>
      <p:sp>
        <p:nvSpPr>
          <p:cNvPr id="9" name="Rounded Rectangle 8">
            <a:extLst>
              <a:ext uri="{FF2B5EF4-FFF2-40B4-BE49-F238E27FC236}">
                <a16:creationId xmlns:a16="http://schemas.microsoft.com/office/drawing/2014/main" id="{F8D542BD-AB67-7045-9A6A-7A288C77DDB1}"/>
              </a:ext>
            </a:extLst>
          </p:cNvPr>
          <p:cNvSpPr/>
          <p:nvPr userDrawn="1"/>
        </p:nvSpPr>
        <p:spPr>
          <a:xfrm>
            <a:off x="337309" y="973667"/>
            <a:ext cx="2398319" cy="5528733"/>
          </a:xfrm>
          <a:prstGeom prst="roundRect">
            <a:avLst>
              <a:gd name="adj" fmla="val 384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2" name="Title 4">
            <a:extLst>
              <a:ext uri="{FF2B5EF4-FFF2-40B4-BE49-F238E27FC236}">
                <a16:creationId xmlns:a16="http://schemas.microsoft.com/office/drawing/2014/main" id="{655D6AA6-06E1-8D4A-8F27-6EAD82373968}"/>
              </a:ext>
            </a:extLst>
          </p:cNvPr>
          <p:cNvSpPr txBox="1">
            <a:spLocks/>
          </p:cNvSpPr>
          <p:nvPr userDrawn="1"/>
        </p:nvSpPr>
        <p:spPr>
          <a:xfrm>
            <a:off x="334434" y="1695769"/>
            <a:ext cx="2396449" cy="664797"/>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1800" kern="1200">
                <a:solidFill>
                  <a:schemeClr val="accent1"/>
                </a:solidFill>
                <a:latin typeface="+mj-lt"/>
                <a:ea typeface="+mj-ea"/>
                <a:cs typeface="+mj-cs"/>
              </a:defRPr>
            </a:lvl1pPr>
          </a:lstStyle>
          <a:p>
            <a:pPr algn="ctr"/>
            <a:r>
              <a:rPr lang="de-CH" sz="2400" err="1">
                <a:solidFill>
                  <a:srgbClr val="FF756A"/>
                </a:solidFill>
                <a:latin typeface="Ogg" panose="02090504080706030203" pitchFamily="18" charset="77"/>
              </a:rPr>
              <a:t>Win</a:t>
            </a:r>
            <a:r>
              <a:rPr lang="de-CH" sz="2400">
                <a:solidFill>
                  <a:srgbClr val="FF756A"/>
                </a:solidFill>
              </a:rPr>
              <a:t> </a:t>
            </a:r>
            <a:r>
              <a:rPr lang="de-CH" sz="2400" err="1">
                <a:solidFill>
                  <a:srgbClr val="FF756A"/>
                </a:solidFill>
              </a:rPr>
              <a:t>of</a:t>
            </a:r>
            <a:r>
              <a:rPr lang="de-CH" sz="2400">
                <a:solidFill>
                  <a:srgbClr val="FF756A"/>
                </a:solidFill>
              </a:rPr>
              <a:t> </a:t>
            </a:r>
            <a:br>
              <a:rPr lang="de-CH" sz="2400">
                <a:solidFill>
                  <a:srgbClr val="FF756A"/>
                </a:solidFill>
              </a:rPr>
            </a:br>
            <a:r>
              <a:rPr lang="de-CH" sz="2400" err="1">
                <a:solidFill>
                  <a:srgbClr val="FF756A"/>
                </a:solidFill>
              </a:rPr>
              <a:t>the</a:t>
            </a:r>
            <a:r>
              <a:rPr lang="de-CH" sz="2400">
                <a:solidFill>
                  <a:srgbClr val="FF756A"/>
                </a:solidFill>
              </a:rPr>
              <a:t> </a:t>
            </a:r>
            <a:r>
              <a:rPr lang="de-CH" sz="2400" err="1">
                <a:solidFill>
                  <a:srgbClr val="FF756A"/>
                </a:solidFill>
              </a:rPr>
              <a:t>Month</a:t>
            </a:r>
            <a:endParaRPr lang="en-ES" sz="2400">
              <a:solidFill>
                <a:srgbClr val="FF756A"/>
              </a:solidFill>
            </a:endParaRPr>
          </a:p>
        </p:txBody>
      </p:sp>
      <p:sp>
        <p:nvSpPr>
          <p:cNvPr id="13" name="Rectangle 12">
            <a:extLst>
              <a:ext uri="{FF2B5EF4-FFF2-40B4-BE49-F238E27FC236}">
                <a16:creationId xmlns:a16="http://schemas.microsoft.com/office/drawing/2014/main" id="{37EC52AB-BC8C-F447-9EE2-7F86BEDFA256}"/>
              </a:ext>
            </a:extLst>
          </p:cNvPr>
          <p:cNvSpPr/>
          <p:nvPr userDrawn="1"/>
        </p:nvSpPr>
        <p:spPr>
          <a:xfrm>
            <a:off x="533191" y="2559711"/>
            <a:ext cx="2006552" cy="2006552"/>
          </a:xfrm>
          <a:prstGeom prst="rect">
            <a:avLst/>
          </a:prstGeom>
          <a:noFill/>
          <a:ln>
            <a:solidFill>
              <a:srgbClr val="FF7569"/>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4" name="Rounded Rectangle 13">
            <a:extLst>
              <a:ext uri="{FF2B5EF4-FFF2-40B4-BE49-F238E27FC236}">
                <a16:creationId xmlns:a16="http://schemas.microsoft.com/office/drawing/2014/main" id="{9FB44FC8-1345-8D45-95C9-D2D88BC97E0E}"/>
              </a:ext>
            </a:extLst>
          </p:cNvPr>
          <p:cNvSpPr/>
          <p:nvPr userDrawn="1"/>
        </p:nvSpPr>
        <p:spPr>
          <a:xfrm>
            <a:off x="3035361" y="973667"/>
            <a:ext cx="8819331" cy="5528733"/>
          </a:xfrm>
          <a:prstGeom prst="roundRect">
            <a:avLst>
              <a:gd name="adj" fmla="val 151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6" name="Title 4">
            <a:extLst>
              <a:ext uri="{FF2B5EF4-FFF2-40B4-BE49-F238E27FC236}">
                <a16:creationId xmlns:a16="http://schemas.microsoft.com/office/drawing/2014/main" id="{B65E469C-E893-8947-9A88-C825B807F173}"/>
              </a:ext>
            </a:extLst>
          </p:cNvPr>
          <p:cNvSpPr txBox="1">
            <a:spLocks/>
          </p:cNvSpPr>
          <p:nvPr userDrawn="1"/>
        </p:nvSpPr>
        <p:spPr>
          <a:xfrm>
            <a:off x="3226280" y="1492531"/>
            <a:ext cx="8628411" cy="341632"/>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1800" kern="1200">
                <a:solidFill>
                  <a:schemeClr val="accent1"/>
                </a:solidFill>
                <a:latin typeface="+mj-lt"/>
                <a:ea typeface="+mj-ea"/>
                <a:cs typeface="+mj-cs"/>
              </a:defRPr>
            </a:lvl1pPr>
          </a:lstStyle>
          <a:p>
            <a:pPr algn="ctr"/>
            <a:r>
              <a:rPr lang="de-CH" sz="2400" err="1">
                <a:solidFill>
                  <a:srgbClr val="1C67AF"/>
                </a:solidFill>
                <a:latin typeface="Ogg" panose="02090504080706030203" pitchFamily="18" charset="77"/>
              </a:rPr>
              <a:t>Win</a:t>
            </a:r>
            <a:r>
              <a:rPr lang="de-CH" sz="2400">
                <a:solidFill>
                  <a:srgbClr val="1C67AF"/>
                </a:solidFill>
              </a:rPr>
              <a:t> Party Countdown!</a:t>
            </a:r>
            <a:endParaRPr lang="en-ES" sz="2400">
              <a:solidFill>
                <a:srgbClr val="1C67AF"/>
              </a:solidFill>
            </a:endParaRPr>
          </a:p>
        </p:txBody>
      </p:sp>
      <p:sp>
        <p:nvSpPr>
          <p:cNvPr id="17" name="Rectangle 16">
            <a:extLst>
              <a:ext uri="{FF2B5EF4-FFF2-40B4-BE49-F238E27FC236}">
                <a16:creationId xmlns:a16="http://schemas.microsoft.com/office/drawing/2014/main" id="{88B62BED-AA9E-E44E-8F62-D250087E123E}"/>
              </a:ext>
            </a:extLst>
          </p:cNvPr>
          <p:cNvSpPr/>
          <p:nvPr userDrawn="1"/>
        </p:nvSpPr>
        <p:spPr>
          <a:xfrm>
            <a:off x="3278058" y="2180862"/>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8" name="Rectangle 17">
            <a:extLst>
              <a:ext uri="{FF2B5EF4-FFF2-40B4-BE49-F238E27FC236}">
                <a16:creationId xmlns:a16="http://schemas.microsoft.com/office/drawing/2014/main" id="{ECEEC002-8FF5-3148-A2FA-7D8BFEB83AD5}"/>
              </a:ext>
            </a:extLst>
          </p:cNvPr>
          <p:cNvSpPr/>
          <p:nvPr userDrawn="1"/>
        </p:nvSpPr>
        <p:spPr>
          <a:xfrm>
            <a:off x="5040879" y="2180862"/>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9" name="Rectangle 18">
            <a:extLst>
              <a:ext uri="{FF2B5EF4-FFF2-40B4-BE49-F238E27FC236}">
                <a16:creationId xmlns:a16="http://schemas.microsoft.com/office/drawing/2014/main" id="{C067158C-5FEC-3546-8CF7-AB1F6A3E7A78}"/>
              </a:ext>
            </a:extLst>
          </p:cNvPr>
          <p:cNvSpPr/>
          <p:nvPr userDrawn="1"/>
        </p:nvSpPr>
        <p:spPr>
          <a:xfrm>
            <a:off x="6803700" y="2180862"/>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0" name="Rectangle 19">
            <a:extLst>
              <a:ext uri="{FF2B5EF4-FFF2-40B4-BE49-F238E27FC236}">
                <a16:creationId xmlns:a16="http://schemas.microsoft.com/office/drawing/2014/main" id="{553F1411-CCAE-8744-9375-5376E1456E5C}"/>
              </a:ext>
            </a:extLst>
          </p:cNvPr>
          <p:cNvSpPr/>
          <p:nvPr userDrawn="1"/>
        </p:nvSpPr>
        <p:spPr>
          <a:xfrm>
            <a:off x="8566522" y="2180862"/>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1" name="Rectangle 20">
            <a:extLst>
              <a:ext uri="{FF2B5EF4-FFF2-40B4-BE49-F238E27FC236}">
                <a16:creationId xmlns:a16="http://schemas.microsoft.com/office/drawing/2014/main" id="{602CD9B3-F013-4144-82E7-0DFD6C5F30D5}"/>
              </a:ext>
            </a:extLst>
          </p:cNvPr>
          <p:cNvSpPr/>
          <p:nvPr userDrawn="1"/>
        </p:nvSpPr>
        <p:spPr>
          <a:xfrm>
            <a:off x="10329346" y="2180862"/>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2" name="Rectangle 21">
            <a:extLst>
              <a:ext uri="{FF2B5EF4-FFF2-40B4-BE49-F238E27FC236}">
                <a16:creationId xmlns:a16="http://schemas.microsoft.com/office/drawing/2014/main" id="{9F5A1F61-65F5-5C4C-86DC-ACB767FCA758}"/>
              </a:ext>
            </a:extLst>
          </p:cNvPr>
          <p:cNvSpPr/>
          <p:nvPr userDrawn="1"/>
        </p:nvSpPr>
        <p:spPr>
          <a:xfrm>
            <a:off x="3278058" y="3794414"/>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3" name="Rectangle 22">
            <a:extLst>
              <a:ext uri="{FF2B5EF4-FFF2-40B4-BE49-F238E27FC236}">
                <a16:creationId xmlns:a16="http://schemas.microsoft.com/office/drawing/2014/main" id="{24C670CC-2AA1-2F4E-B244-AF0AE8F70614}"/>
              </a:ext>
            </a:extLst>
          </p:cNvPr>
          <p:cNvSpPr/>
          <p:nvPr userDrawn="1"/>
        </p:nvSpPr>
        <p:spPr>
          <a:xfrm>
            <a:off x="5040879" y="3794414"/>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4" name="Rectangle 23">
            <a:extLst>
              <a:ext uri="{FF2B5EF4-FFF2-40B4-BE49-F238E27FC236}">
                <a16:creationId xmlns:a16="http://schemas.microsoft.com/office/drawing/2014/main" id="{91291A2C-7FB7-FC44-A2E1-7F62321AC8A2}"/>
              </a:ext>
            </a:extLst>
          </p:cNvPr>
          <p:cNvSpPr/>
          <p:nvPr userDrawn="1"/>
        </p:nvSpPr>
        <p:spPr>
          <a:xfrm>
            <a:off x="6803700" y="3794414"/>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5" name="Rectangle 24">
            <a:extLst>
              <a:ext uri="{FF2B5EF4-FFF2-40B4-BE49-F238E27FC236}">
                <a16:creationId xmlns:a16="http://schemas.microsoft.com/office/drawing/2014/main" id="{11EA5A64-EC42-CD4E-ADA5-3114905CDE10}"/>
              </a:ext>
            </a:extLst>
          </p:cNvPr>
          <p:cNvSpPr/>
          <p:nvPr userDrawn="1"/>
        </p:nvSpPr>
        <p:spPr>
          <a:xfrm>
            <a:off x="8566522" y="3794414"/>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6" name="Rectangle 25">
            <a:extLst>
              <a:ext uri="{FF2B5EF4-FFF2-40B4-BE49-F238E27FC236}">
                <a16:creationId xmlns:a16="http://schemas.microsoft.com/office/drawing/2014/main" id="{E7F9F702-0EA3-6147-8B2A-CE27BBCBDA67}"/>
              </a:ext>
            </a:extLst>
          </p:cNvPr>
          <p:cNvSpPr/>
          <p:nvPr userDrawn="1"/>
        </p:nvSpPr>
        <p:spPr>
          <a:xfrm>
            <a:off x="10329346" y="3794414"/>
            <a:ext cx="1266853" cy="1266853"/>
          </a:xfrm>
          <a:prstGeom prst="rect">
            <a:avLst/>
          </a:prstGeom>
          <a:noFill/>
          <a:ln>
            <a:solidFill>
              <a:srgbClr val="91BFE3"/>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grpSp>
        <p:nvGrpSpPr>
          <p:cNvPr id="27" name="Group 26">
            <a:extLst>
              <a:ext uri="{FF2B5EF4-FFF2-40B4-BE49-F238E27FC236}">
                <a16:creationId xmlns:a16="http://schemas.microsoft.com/office/drawing/2014/main" id="{415D2430-86EC-5343-9D94-95E9C2FEE6B2}"/>
              </a:ext>
            </a:extLst>
          </p:cNvPr>
          <p:cNvGrpSpPr/>
          <p:nvPr userDrawn="1"/>
        </p:nvGrpSpPr>
        <p:grpSpPr>
          <a:xfrm>
            <a:off x="1007435" y="1257996"/>
            <a:ext cx="938063" cy="329105"/>
            <a:chOff x="689824" y="872460"/>
            <a:chExt cx="972589" cy="341218"/>
          </a:xfrm>
        </p:grpSpPr>
        <p:pic>
          <p:nvPicPr>
            <p:cNvPr id="28" name="Graphic 27">
              <a:extLst>
                <a:ext uri="{FF2B5EF4-FFF2-40B4-BE49-F238E27FC236}">
                  <a16:creationId xmlns:a16="http://schemas.microsoft.com/office/drawing/2014/main" id="{DED0D963-9A12-2644-81C5-8F264C32D57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89824" y="872460"/>
              <a:ext cx="341218" cy="341218"/>
            </a:xfrm>
            <a:prstGeom prst="rect">
              <a:avLst/>
            </a:prstGeom>
          </p:spPr>
        </p:pic>
        <p:pic>
          <p:nvPicPr>
            <p:cNvPr id="29" name="Graphic 28">
              <a:extLst>
                <a:ext uri="{FF2B5EF4-FFF2-40B4-BE49-F238E27FC236}">
                  <a16:creationId xmlns:a16="http://schemas.microsoft.com/office/drawing/2014/main" id="{9752158F-19CB-4C45-BF4E-28661AB61573}"/>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5509" y="872460"/>
              <a:ext cx="341218" cy="341218"/>
            </a:xfrm>
            <a:prstGeom prst="rect">
              <a:avLst/>
            </a:prstGeom>
          </p:spPr>
        </p:pic>
        <p:pic>
          <p:nvPicPr>
            <p:cNvPr id="30" name="Graphic 29">
              <a:extLst>
                <a:ext uri="{FF2B5EF4-FFF2-40B4-BE49-F238E27FC236}">
                  <a16:creationId xmlns:a16="http://schemas.microsoft.com/office/drawing/2014/main" id="{56B79A70-190D-C94F-A772-116950962B4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321195" y="872460"/>
              <a:ext cx="341218" cy="341218"/>
            </a:xfrm>
            <a:prstGeom prst="rect">
              <a:avLst/>
            </a:prstGeom>
          </p:spPr>
        </p:pic>
      </p:grpSp>
      <p:pic>
        <p:nvPicPr>
          <p:cNvPr id="33" name="Picture 32">
            <a:extLst>
              <a:ext uri="{FF2B5EF4-FFF2-40B4-BE49-F238E27FC236}">
                <a16:creationId xmlns:a16="http://schemas.microsoft.com/office/drawing/2014/main" id="{71BBEBD7-68FA-B347-A2AD-5DA69961B9DA}"/>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9920580" y="5258043"/>
            <a:ext cx="1675619" cy="1111008"/>
          </a:xfrm>
          <a:prstGeom prst="rect">
            <a:avLst/>
          </a:prstGeom>
        </p:spPr>
      </p:pic>
      <p:sp>
        <p:nvSpPr>
          <p:cNvPr id="3" name="TextBox 2">
            <a:extLst>
              <a:ext uri="{FF2B5EF4-FFF2-40B4-BE49-F238E27FC236}">
                <a16:creationId xmlns:a16="http://schemas.microsoft.com/office/drawing/2014/main" id="{A5825EE3-7457-274D-91E3-63F6D520D281}"/>
              </a:ext>
            </a:extLst>
          </p:cNvPr>
          <p:cNvSpPr txBox="1"/>
          <p:nvPr userDrawn="1"/>
        </p:nvSpPr>
        <p:spPr>
          <a:xfrm>
            <a:off x="334433" y="325967"/>
            <a:ext cx="3175000" cy="369332"/>
          </a:xfrm>
          <a:prstGeom prst="rect">
            <a:avLst/>
          </a:prstGeom>
          <a:noFill/>
        </p:spPr>
        <p:txBody>
          <a:bodyPr wrap="square" lIns="0" tIns="0" rIns="0" bIns="0" rtlCol="0">
            <a:spAutoFit/>
          </a:bodyPr>
          <a:lstStyle/>
          <a:p>
            <a:pPr algn="l"/>
            <a:r>
              <a:rPr lang="en-GB" sz="2400" b="0" i="0">
                <a:solidFill>
                  <a:srgbClr val="1C67AF"/>
                </a:solidFill>
                <a:latin typeface="Zurich Sans Light" panose="02000000000000000000" pitchFamily="2" charset="0"/>
              </a:rPr>
              <a:t>Win Board</a:t>
            </a:r>
          </a:p>
        </p:txBody>
      </p:sp>
      <p:grpSp>
        <p:nvGrpSpPr>
          <p:cNvPr id="53" name="Group 52">
            <a:extLst>
              <a:ext uri="{FF2B5EF4-FFF2-40B4-BE49-F238E27FC236}">
                <a16:creationId xmlns:a16="http://schemas.microsoft.com/office/drawing/2014/main" id="{96F96612-13E5-E143-91D0-9287121E00CF}"/>
              </a:ext>
            </a:extLst>
          </p:cNvPr>
          <p:cNvGrpSpPr/>
          <p:nvPr userDrawn="1"/>
        </p:nvGrpSpPr>
        <p:grpSpPr>
          <a:xfrm>
            <a:off x="795380" y="2810892"/>
            <a:ext cx="1489795" cy="1489795"/>
            <a:chOff x="504341" y="2026294"/>
            <a:chExt cx="1290301" cy="1290301"/>
          </a:xfrm>
        </p:grpSpPr>
        <p:cxnSp>
          <p:nvCxnSpPr>
            <p:cNvPr id="44" name="Straight Connector 43">
              <a:extLst>
                <a:ext uri="{FF2B5EF4-FFF2-40B4-BE49-F238E27FC236}">
                  <a16:creationId xmlns:a16="http://schemas.microsoft.com/office/drawing/2014/main" id="{1A40E1F5-2B8B-FB4C-9E55-5C8D0D815873}"/>
                </a:ext>
              </a:extLst>
            </p:cNvPr>
            <p:cNvCxnSpPr>
              <a:cxnSpLocks/>
            </p:cNvCxnSpPr>
            <p:nvPr userDrawn="1"/>
          </p:nvCxnSpPr>
          <p:spPr bwMode="auto">
            <a:xfrm>
              <a:off x="1149492" y="2026294"/>
              <a:ext cx="0" cy="1290301"/>
            </a:xfrm>
            <a:prstGeom prst="line">
              <a:avLst/>
            </a:prstGeom>
            <a:solidFill>
              <a:schemeClr val="folHlink">
                <a:alpha val="50000"/>
              </a:schemeClr>
            </a:solidFill>
            <a:ln w="12700" cap="flat" cmpd="sng" algn="ctr">
              <a:solidFill>
                <a:srgbClr val="FF756A"/>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2883ADB1-C26C-9C4F-9295-DB096135C56B}"/>
                </a:ext>
              </a:extLst>
            </p:cNvPr>
            <p:cNvCxnSpPr>
              <a:cxnSpLocks/>
            </p:cNvCxnSpPr>
            <p:nvPr userDrawn="1"/>
          </p:nvCxnSpPr>
          <p:spPr bwMode="auto">
            <a:xfrm flipV="1">
              <a:off x="504341" y="2671444"/>
              <a:ext cx="1290301" cy="1"/>
            </a:xfrm>
            <a:prstGeom prst="line">
              <a:avLst/>
            </a:prstGeom>
            <a:solidFill>
              <a:schemeClr val="folHlink">
                <a:alpha val="50000"/>
              </a:schemeClr>
            </a:solidFill>
            <a:ln w="12700" cap="flat" cmpd="sng" algn="ctr">
              <a:solidFill>
                <a:srgbClr val="FF756A"/>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EF4812C1-4414-EF4C-AB55-98DB55A25967}"/>
                </a:ext>
              </a:extLst>
            </p:cNvPr>
            <p:cNvCxnSpPr>
              <a:cxnSpLocks/>
            </p:cNvCxnSpPr>
            <p:nvPr userDrawn="1"/>
          </p:nvCxnSpPr>
          <p:spPr bwMode="auto">
            <a:xfrm>
              <a:off x="705960" y="2223752"/>
              <a:ext cx="918629" cy="932975"/>
            </a:xfrm>
            <a:prstGeom prst="line">
              <a:avLst/>
            </a:prstGeom>
            <a:solidFill>
              <a:schemeClr val="folHlink">
                <a:alpha val="50000"/>
              </a:schemeClr>
            </a:solidFill>
            <a:ln w="12700" cap="flat" cmpd="sng" algn="ctr">
              <a:solidFill>
                <a:srgbClr val="FF756A"/>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D8FCFA0D-4E8F-E440-A71D-E8BD351CCA83}"/>
                </a:ext>
              </a:extLst>
            </p:cNvPr>
            <p:cNvCxnSpPr>
              <a:cxnSpLocks/>
            </p:cNvCxnSpPr>
            <p:nvPr userDrawn="1"/>
          </p:nvCxnSpPr>
          <p:spPr bwMode="auto">
            <a:xfrm flipV="1">
              <a:off x="705960" y="2219460"/>
              <a:ext cx="907711" cy="893953"/>
            </a:xfrm>
            <a:prstGeom prst="line">
              <a:avLst/>
            </a:prstGeom>
            <a:solidFill>
              <a:schemeClr val="folHlink">
                <a:alpha val="50000"/>
              </a:schemeClr>
            </a:solidFill>
            <a:ln w="12700" cap="flat" cmpd="sng" algn="ctr">
              <a:solidFill>
                <a:srgbClr val="FF756A"/>
              </a:solidFill>
              <a:prstDash val="solid"/>
              <a:round/>
              <a:headEnd type="none" w="med" len="med"/>
              <a:tailEnd type="none" w="med" len="med"/>
            </a:ln>
            <a:effectLst/>
          </p:spPr>
        </p:cxnSp>
      </p:grpSp>
      <p:sp>
        <p:nvSpPr>
          <p:cNvPr id="35" name="Oval 34">
            <a:extLst>
              <a:ext uri="{FF2B5EF4-FFF2-40B4-BE49-F238E27FC236}">
                <a16:creationId xmlns:a16="http://schemas.microsoft.com/office/drawing/2014/main" id="{3E4E3CD9-B709-A342-B8CF-AE9A60A8986D}"/>
              </a:ext>
            </a:extLst>
          </p:cNvPr>
          <p:cNvSpPr/>
          <p:nvPr userDrawn="1"/>
        </p:nvSpPr>
        <p:spPr>
          <a:xfrm>
            <a:off x="1098767" y="3128037"/>
            <a:ext cx="867776" cy="867776"/>
          </a:xfrm>
          <a:prstGeom prst="ellipse">
            <a:avLst/>
          </a:prstGeom>
          <a:solidFill>
            <a:srgbClr val="FFFFFF"/>
          </a:solidFill>
          <a:ln w="2884" cap="flat">
            <a:noFill/>
            <a:prstDash val="solid"/>
            <a:miter/>
          </a:ln>
        </p:spPr>
        <p:txBody>
          <a:bodyPr rtlCol="0" anchor="ctr"/>
          <a:lstStyle/>
          <a:p>
            <a:pPr algn="l"/>
            <a:endParaRPr lang="en-GB" sz="2400"/>
          </a:p>
        </p:txBody>
      </p:sp>
      <p:pic>
        <p:nvPicPr>
          <p:cNvPr id="36" name="Graphic 35">
            <a:extLst>
              <a:ext uri="{FF2B5EF4-FFF2-40B4-BE49-F238E27FC236}">
                <a16:creationId xmlns:a16="http://schemas.microsoft.com/office/drawing/2014/main" id="{D81DB550-3146-CF4B-9FE8-60EAE24CB367}"/>
              </a:ext>
            </a:extLst>
          </p:cNvPr>
          <p:cNvPicPr>
            <a:picLocks noChangeAspect="1"/>
          </p:cNvPicPr>
          <p:nvPr userDrawn="1"/>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1180613" y="3201925"/>
            <a:ext cx="720000" cy="720000"/>
          </a:xfrm>
          <a:prstGeom prst="rect">
            <a:avLst/>
          </a:prstGeom>
        </p:spPr>
      </p:pic>
      <p:grpSp>
        <p:nvGrpSpPr>
          <p:cNvPr id="54" name="Group 53">
            <a:extLst>
              <a:ext uri="{FF2B5EF4-FFF2-40B4-BE49-F238E27FC236}">
                <a16:creationId xmlns:a16="http://schemas.microsoft.com/office/drawing/2014/main" id="{0EB45439-369C-9843-8163-8418F3EC9E3D}"/>
              </a:ext>
            </a:extLst>
          </p:cNvPr>
          <p:cNvGrpSpPr/>
          <p:nvPr userDrawn="1"/>
        </p:nvGrpSpPr>
        <p:grpSpPr>
          <a:xfrm>
            <a:off x="10495516" y="3964009"/>
            <a:ext cx="934512" cy="934512"/>
            <a:chOff x="504341" y="2026294"/>
            <a:chExt cx="1290301" cy="1290301"/>
          </a:xfrm>
        </p:grpSpPr>
        <p:cxnSp>
          <p:nvCxnSpPr>
            <p:cNvPr id="55" name="Straight Connector 54">
              <a:extLst>
                <a:ext uri="{FF2B5EF4-FFF2-40B4-BE49-F238E27FC236}">
                  <a16:creationId xmlns:a16="http://schemas.microsoft.com/office/drawing/2014/main" id="{6F4F81AA-A632-AA4C-944B-D11317150A92}"/>
                </a:ext>
              </a:extLst>
            </p:cNvPr>
            <p:cNvCxnSpPr>
              <a:cxnSpLocks/>
            </p:cNvCxnSpPr>
            <p:nvPr userDrawn="1"/>
          </p:nvCxnSpPr>
          <p:spPr bwMode="auto">
            <a:xfrm>
              <a:off x="1149492" y="2026294"/>
              <a:ext cx="0" cy="1290301"/>
            </a:xfrm>
            <a:prstGeom prst="line">
              <a:avLst/>
            </a:prstGeom>
            <a:solidFill>
              <a:schemeClr val="folHlink">
                <a:alpha val="50000"/>
              </a:schemeClr>
            </a:solidFill>
            <a:ln w="12700" cap="flat" cmpd="sng" algn="ctr">
              <a:solidFill>
                <a:srgbClr val="91BFE3"/>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96AC7A2E-A6B8-7F41-973E-B590E82D1808}"/>
                </a:ext>
              </a:extLst>
            </p:cNvPr>
            <p:cNvCxnSpPr>
              <a:cxnSpLocks/>
            </p:cNvCxnSpPr>
            <p:nvPr userDrawn="1"/>
          </p:nvCxnSpPr>
          <p:spPr bwMode="auto">
            <a:xfrm flipV="1">
              <a:off x="504341" y="2671444"/>
              <a:ext cx="1290301" cy="1"/>
            </a:xfrm>
            <a:prstGeom prst="line">
              <a:avLst/>
            </a:prstGeom>
            <a:solidFill>
              <a:schemeClr val="folHlink">
                <a:alpha val="50000"/>
              </a:schemeClr>
            </a:solidFill>
            <a:ln w="12700" cap="flat" cmpd="sng" algn="ctr">
              <a:solidFill>
                <a:srgbClr val="91BFE3"/>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F5494D96-443C-444A-A4BF-F6CCF5B2212C}"/>
                </a:ext>
              </a:extLst>
            </p:cNvPr>
            <p:cNvCxnSpPr>
              <a:cxnSpLocks/>
            </p:cNvCxnSpPr>
            <p:nvPr userDrawn="1"/>
          </p:nvCxnSpPr>
          <p:spPr bwMode="auto">
            <a:xfrm>
              <a:off x="705960" y="2223752"/>
              <a:ext cx="918629" cy="932975"/>
            </a:xfrm>
            <a:prstGeom prst="line">
              <a:avLst/>
            </a:prstGeom>
            <a:solidFill>
              <a:schemeClr val="folHlink">
                <a:alpha val="50000"/>
              </a:schemeClr>
            </a:solidFill>
            <a:ln w="12700" cap="flat" cmpd="sng" algn="ctr">
              <a:solidFill>
                <a:srgbClr val="91BFE3"/>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CE713226-A236-B04E-8F1A-5B97FD2DEE88}"/>
                </a:ext>
              </a:extLst>
            </p:cNvPr>
            <p:cNvCxnSpPr>
              <a:cxnSpLocks/>
            </p:cNvCxnSpPr>
            <p:nvPr userDrawn="1"/>
          </p:nvCxnSpPr>
          <p:spPr bwMode="auto">
            <a:xfrm flipV="1">
              <a:off x="705960" y="2219460"/>
              <a:ext cx="907711" cy="893953"/>
            </a:xfrm>
            <a:prstGeom prst="line">
              <a:avLst/>
            </a:prstGeom>
            <a:solidFill>
              <a:schemeClr val="folHlink">
                <a:alpha val="50000"/>
              </a:schemeClr>
            </a:solidFill>
            <a:ln w="12700" cap="flat" cmpd="sng" algn="ctr">
              <a:solidFill>
                <a:srgbClr val="91BFE3"/>
              </a:solidFill>
              <a:prstDash val="solid"/>
              <a:round/>
              <a:headEnd type="none" w="med" len="med"/>
              <a:tailEnd type="none" w="med" len="med"/>
            </a:ln>
            <a:effectLst/>
          </p:spPr>
        </p:cxnSp>
      </p:grpSp>
      <p:sp>
        <p:nvSpPr>
          <p:cNvPr id="38" name="Oval 37">
            <a:extLst>
              <a:ext uri="{FF2B5EF4-FFF2-40B4-BE49-F238E27FC236}">
                <a16:creationId xmlns:a16="http://schemas.microsoft.com/office/drawing/2014/main" id="{70698907-0E00-6843-8E46-8202283BC990}"/>
              </a:ext>
            </a:extLst>
          </p:cNvPr>
          <p:cNvSpPr/>
          <p:nvPr userDrawn="1"/>
        </p:nvSpPr>
        <p:spPr>
          <a:xfrm>
            <a:off x="10674824" y="4134179"/>
            <a:ext cx="575896" cy="575896"/>
          </a:xfrm>
          <a:prstGeom prst="ellipse">
            <a:avLst/>
          </a:prstGeom>
          <a:solidFill>
            <a:srgbClr val="FFFFFF"/>
          </a:solidFill>
          <a:ln w="2884" cap="flat">
            <a:noFill/>
            <a:prstDash val="solid"/>
            <a:miter/>
          </a:ln>
        </p:spPr>
        <p:txBody>
          <a:bodyPr rtlCol="0" anchor="ctr"/>
          <a:lstStyle/>
          <a:p>
            <a:pPr algn="l"/>
            <a:endParaRPr lang="en-GB" sz="2400"/>
          </a:p>
        </p:txBody>
      </p:sp>
      <p:pic>
        <p:nvPicPr>
          <p:cNvPr id="39" name="Picture 38">
            <a:extLst>
              <a:ext uri="{FF2B5EF4-FFF2-40B4-BE49-F238E27FC236}">
                <a16:creationId xmlns:a16="http://schemas.microsoft.com/office/drawing/2014/main" id="{11CFDB1E-E47E-C046-9971-6CCBAA23FA29}"/>
              </a:ext>
            </a:extLst>
          </p:cNvPr>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10816419" y="4300687"/>
            <a:ext cx="292707" cy="292707"/>
          </a:xfrm>
          <a:prstGeom prst="rect">
            <a:avLst/>
          </a:prstGeom>
        </p:spPr>
      </p:pic>
      <p:sp>
        <p:nvSpPr>
          <p:cNvPr id="42" name="Slide Number Placeholder 2">
            <a:extLst>
              <a:ext uri="{FF2B5EF4-FFF2-40B4-BE49-F238E27FC236}">
                <a16:creationId xmlns:a16="http://schemas.microsoft.com/office/drawing/2014/main" id="{BA0AA81D-48D4-6B4C-92CE-E0B357B373B9}"/>
              </a:ext>
            </a:extLst>
          </p:cNvPr>
          <p:cNvSpPr>
            <a:spLocks noGrp="1"/>
          </p:cNvSpPr>
          <p:nvPr>
            <p:ph type="sldNum" sz="quarter" idx="10"/>
          </p:nvPr>
        </p:nvSpPr>
        <p:spPr>
          <a:xfrm>
            <a:off x="10704512" y="6548967"/>
            <a:ext cx="551115" cy="181960"/>
          </a:xfrm>
        </p:spPr>
        <p:txBody>
          <a:bodyPr/>
          <a:lstStyle/>
          <a:p>
            <a:fld id="{2F5B0B8F-E14C-4F70-8AB9-5AF296774661}" type="slidenum">
              <a:rPr lang="en-US" noProof="0" smtClean="0"/>
              <a:t>‹#›</a:t>
            </a:fld>
            <a:endParaRPr lang="en-US" noProof="0"/>
          </a:p>
        </p:txBody>
      </p:sp>
      <p:sp>
        <p:nvSpPr>
          <p:cNvPr id="50" name="Footer Placeholder 1">
            <a:extLst>
              <a:ext uri="{FF2B5EF4-FFF2-40B4-BE49-F238E27FC236}">
                <a16:creationId xmlns:a16="http://schemas.microsoft.com/office/drawing/2014/main" id="{329C9B07-7E30-CC41-8F8E-FBBB2043257E}"/>
              </a:ext>
            </a:extLst>
          </p:cNvPr>
          <p:cNvSpPr>
            <a:spLocks noGrp="1"/>
          </p:cNvSpPr>
          <p:nvPr>
            <p:ph type="ftr" sz="quarter" idx="25"/>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Tree>
    <p:extLst>
      <p:ext uri="{BB962C8B-B14F-4D97-AF65-F5344CB8AC3E}">
        <p14:creationId xmlns:p14="http://schemas.microsoft.com/office/powerpoint/2010/main" val="33633478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Fails Board">
    <p:bg>
      <p:bgPr>
        <a:solidFill>
          <a:schemeClr val="accent4"/>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58A01C2-7969-CF4F-B496-74547ADF163D}"/>
              </a:ext>
            </a:extLst>
          </p:cNvPr>
          <p:cNvPicPr>
            <a:picLocks noChangeAspect="1"/>
          </p:cNvPicPr>
          <p:nvPr userDrawn="1"/>
        </p:nvPicPr>
        <p:blipFill>
          <a:blip r:embed="rId2" cstate="email">
            <a:biLevel thresh="25000"/>
            <a:extLst>
              <a:ext uri="{28A0092B-C50C-407E-A947-70E740481C1C}">
                <a14:useLocalDpi xmlns:a14="http://schemas.microsoft.com/office/drawing/2010/main"/>
              </a:ext>
            </a:extLst>
          </a:blip>
          <a:stretch>
            <a:fillRect/>
          </a:stretch>
        </p:blipFill>
        <p:spPr>
          <a:xfrm>
            <a:off x="10189634" y="159248"/>
            <a:ext cx="1773767" cy="683952"/>
          </a:xfrm>
          <a:prstGeom prst="rect">
            <a:avLst/>
          </a:prstGeom>
        </p:spPr>
      </p:pic>
      <p:sp>
        <p:nvSpPr>
          <p:cNvPr id="9" name="Rounded Rectangle 8">
            <a:extLst>
              <a:ext uri="{FF2B5EF4-FFF2-40B4-BE49-F238E27FC236}">
                <a16:creationId xmlns:a16="http://schemas.microsoft.com/office/drawing/2014/main" id="{F8D542BD-AB67-7045-9A6A-7A288C77DDB1}"/>
              </a:ext>
            </a:extLst>
          </p:cNvPr>
          <p:cNvSpPr/>
          <p:nvPr userDrawn="1"/>
        </p:nvSpPr>
        <p:spPr>
          <a:xfrm>
            <a:off x="337309" y="973667"/>
            <a:ext cx="2398319" cy="5528733"/>
          </a:xfrm>
          <a:prstGeom prst="roundRect">
            <a:avLst>
              <a:gd name="adj" fmla="val 3848"/>
            </a:avLst>
          </a:prstGeom>
          <a:solidFill>
            <a:srgbClr val="FF7569"/>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2" name="Title 4">
            <a:extLst>
              <a:ext uri="{FF2B5EF4-FFF2-40B4-BE49-F238E27FC236}">
                <a16:creationId xmlns:a16="http://schemas.microsoft.com/office/drawing/2014/main" id="{655D6AA6-06E1-8D4A-8F27-6EAD82373968}"/>
              </a:ext>
            </a:extLst>
          </p:cNvPr>
          <p:cNvSpPr txBox="1">
            <a:spLocks/>
          </p:cNvSpPr>
          <p:nvPr userDrawn="1"/>
        </p:nvSpPr>
        <p:spPr>
          <a:xfrm>
            <a:off x="334434" y="1695769"/>
            <a:ext cx="2396449" cy="664797"/>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1800" kern="1200">
                <a:solidFill>
                  <a:schemeClr val="accent1"/>
                </a:solidFill>
                <a:latin typeface="+mj-lt"/>
                <a:ea typeface="+mj-ea"/>
                <a:cs typeface="+mj-cs"/>
              </a:defRPr>
            </a:lvl1pPr>
          </a:lstStyle>
          <a:p>
            <a:pPr algn="ctr"/>
            <a:r>
              <a:rPr lang="de-CH" sz="2400">
                <a:solidFill>
                  <a:schemeClr val="accent5"/>
                </a:solidFill>
                <a:latin typeface="Ogg" panose="02090504080706030203" pitchFamily="18" charset="77"/>
              </a:rPr>
              <a:t>Fail</a:t>
            </a:r>
            <a:r>
              <a:rPr lang="de-CH" sz="2400">
                <a:solidFill>
                  <a:schemeClr val="accent5"/>
                </a:solidFill>
              </a:rPr>
              <a:t> </a:t>
            </a:r>
            <a:r>
              <a:rPr lang="de-CH" sz="2400" err="1">
                <a:solidFill>
                  <a:schemeClr val="accent5"/>
                </a:solidFill>
              </a:rPr>
              <a:t>of</a:t>
            </a:r>
            <a:r>
              <a:rPr lang="de-CH" sz="2400">
                <a:solidFill>
                  <a:schemeClr val="accent5"/>
                </a:solidFill>
              </a:rPr>
              <a:t> </a:t>
            </a:r>
            <a:br>
              <a:rPr lang="de-CH" sz="2400">
                <a:solidFill>
                  <a:schemeClr val="accent5"/>
                </a:solidFill>
              </a:rPr>
            </a:br>
            <a:r>
              <a:rPr lang="de-CH" sz="2400" err="1">
                <a:solidFill>
                  <a:schemeClr val="accent5"/>
                </a:solidFill>
              </a:rPr>
              <a:t>the</a:t>
            </a:r>
            <a:r>
              <a:rPr lang="de-CH" sz="2400">
                <a:solidFill>
                  <a:schemeClr val="accent5"/>
                </a:solidFill>
              </a:rPr>
              <a:t> </a:t>
            </a:r>
            <a:r>
              <a:rPr lang="de-CH" sz="2400" err="1">
                <a:solidFill>
                  <a:schemeClr val="accent5"/>
                </a:solidFill>
              </a:rPr>
              <a:t>Month</a:t>
            </a:r>
            <a:endParaRPr lang="en-ES" sz="2400">
              <a:solidFill>
                <a:schemeClr val="accent5"/>
              </a:solidFill>
            </a:endParaRPr>
          </a:p>
        </p:txBody>
      </p:sp>
      <p:sp>
        <p:nvSpPr>
          <p:cNvPr id="13" name="Rectangle 12">
            <a:extLst>
              <a:ext uri="{FF2B5EF4-FFF2-40B4-BE49-F238E27FC236}">
                <a16:creationId xmlns:a16="http://schemas.microsoft.com/office/drawing/2014/main" id="{37EC52AB-BC8C-F447-9EE2-7F86BEDFA256}"/>
              </a:ext>
            </a:extLst>
          </p:cNvPr>
          <p:cNvSpPr/>
          <p:nvPr userDrawn="1"/>
        </p:nvSpPr>
        <p:spPr>
          <a:xfrm>
            <a:off x="533191" y="2559711"/>
            <a:ext cx="2006552" cy="2006552"/>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4" name="Rounded Rectangle 13">
            <a:extLst>
              <a:ext uri="{FF2B5EF4-FFF2-40B4-BE49-F238E27FC236}">
                <a16:creationId xmlns:a16="http://schemas.microsoft.com/office/drawing/2014/main" id="{9FB44FC8-1345-8D45-95C9-D2D88BC97E0E}"/>
              </a:ext>
            </a:extLst>
          </p:cNvPr>
          <p:cNvSpPr/>
          <p:nvPr userDrawn="1"/>
        </p:nvSpPr>
        <p:spPr>
          <a:xfrm>
            <a:off x="3035361" y="973667"/>
            <a:ext cx="8819331" cy="5528733"/>
          </a:xfrm>
          <a:prstGeom prst="roundRect">
            <a:avLst>
              <a:gd name="adj" fmla="val 151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6" name="Title 4">
            <a:extLst>
              <a:ext uri="{FF2B5EF4-FFF2-40B4-BE49-F238E27FC236}">
                <a16:creationId xmlns:a16="http://schemas.microsoft.com/office/drawing/2014/main" id="{B65E469C-E893-8947-9A88-C825B807F173}"/>
              </a:ext>
            </a:extLst>
          </p:cNvPr>
          <p:cNvSpPr txBox="1">
            <a:spLocks/>
          </p:cNvSpPr>
          <p:nvPr userDrawn="1"/>
        </p:nvSpPr>
        <p:spPr>
          <a:xfrm>
            <a:off x="3226280" y="1492531"/>
            <a:ext cx="8628411" cy="341632"/>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1800" kern="1200">
                <a:solidFill>
                  <a:schemeClr val="accent1"/>
                </a:solidFill>
                <a:latin typeface="+mj-lt"/>
                <a:ea typeface="+mj-ea"/>
                <a:cs typeface="+mj-cs"/>
              </a:defRPr>
            </a:lvl1pPr>
          </a:lstStyle>
          <a:p>
            <a:pPr algn="ctr"/>
            <a:r>
              <a:rPr lang="de-CH" sz="2400">
                <a:solidFill>
                  <a:srgbClr val="1C67AF"/>
                </a:solidFill>
                <a:latin typeface="Ogg" panose="02090504080706030203" pitchFamily="18" charset="77"/>
              </a:rPr>
              <a:t>Fail</a:t>
            </a:r>
            <a:r>
              <a:rPr lang="de-CH" sz="2400">
                <a:solidFill>
                  <a:srgbClr val="1C67AF"/>
                </a:solidFill>
              </a:rPr>
              <a:t> Party Countdown!</a:t>
            </a:r>
            <a:endParaRPr lang="en-ES" sz="2400">
              <a:solidFill>
                <a:srgbClr val="1C67AF"/>
              </a:solidFill>
            </a:endParaRPr>
          </a:p>
        </p:txBody>
      </p:sp>
      <p:sp>
        <p:nvSpPr>
          <p:cNvPr id="17" name="Rectangle 16">
            <a:extLst>
              <a:ext uri="{FF2B5EF4-FFF2-40B4-BE49-F238E27FC236}">
                <a16:creationId xmlns:a16="http://schemas.microsoft.com/office/drawing/2014/main" id="{88B62BED-AA9E-E44E-8F62-D250087E123E}"/>
              </a:ext>
            </a:extLst>
          </p:cNvPr>
          <p:cNvSpPr/>
          <p:nvPr userDrawn="1"/>
        </p:nvSpPr>
        <p:spPr>
          <a:xfrm>
            <a:off x="3278058" y="2180862"/>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8" name="Rectangle 17">
            <a:extLst>
              <a:ext uri="{FF2B5EF4-FFF2-40B4-BE49-F238E27FC236}">
                <a16:creationId xmlns:a16="http://schemas.microsoft.com/office/drawing/2014/main" id="{ECEEC002-8FF5-3148-A2FA-7D8BFEB83AD5}"/>
              </a:ext>
            </a:extLst>
          </p:cNvPr>
          <p:cNvSpPr/>
          <p:nvPr userDrawn="1"/>
        </p:nvSpPr>
        <p:spPr>
          <a:xfrm>
            <a:off x="5040879" y="2180862"/>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9" name="Rectangle 18">
            <a:extLst>
              <a:ext uri="{FF2B5EF4-FFF2-40B4-BE49-F238E27FC236}">
                <a16:creationId xmlns:a16="http://schemas.microsoft.com/office/drawing/2014/main" id="{C067158C-5FEC-3546-8CF7-AB1F6A3E7A78}"/>
              </a:ext>
            </a:extLst>
          </p:cNvPr>
          <p:cNvSpPr/>
          <p:nvPr userDrawn="1"/>
        </p:nvSpPr>
        <p:spPr>
          <a:xfrm>
            <a:off x="6803700" y="2180862"/>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0" name="Rectangle 19">
            <a:extLst>
              <a:ext uri="{FF2B5EF4-FFF2-40B4-BE49-F238E27FC236}">
                <a16:creationId xmlns:a16="http://schemas.microsoft.com/office/drawing/2014/main" id="{553F1411-CCAE-8744-9375-5376E1456E5C}"/>
              </a:ext>
            </a:extLst>
          </p:cNvPr>
          <p:cNvSpPr/>
          <p:nvPr userDrawn="1"/>
        </p:nvSpPr>
        <p:spPr>
          <a:xfrm>
            <a:off x="8566522" y="2180862"/>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1" name="Rectangle 20">
            <a:extLst>
              <a:ext uri="{FF2B5EF4-FFF2-40B4-BE49-F238E27FC236}">
                <a16:creationId xmlns:a16="http://schemas.microsoft.com/office/drawing/2014/main" id="{602CD9B3-F013-4144-82E7-0DFD6C5F30D5}"/>
              </a:ext>
            </a:extLst>
          </p:cNvPr>
          <p:cNvSpPr/>
          <p:nvPr userDrawn="1"/>
        </p:nvSpPr>
        <p:spPr>
          <a:xfrm>
            <a:off x="10329346" y="2180862"/>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2" name="Rectangle 21">
            <a:extLst>
              <a:ext uri="{FF2B5EF4-FFF2-40B4-BE49-F238E27FC236}">
                <a16:creationId xmlns:a16="http://schemas.microsoft.com/office/drawing/2014/main" id="{9F5A1F61-65F5-5C4C-86DC-ACB767FCA758}"/>
              </a:ext>
            </a:extLst>
          </p:cNvPr>
          <p:cNvSpPr/>
          <p:nvPr userDrawn="1"/>
        </p:nvSpPr>
        <p:spPr>
          <a:xfrm>
            <a:off x="3278058" y="3794414"/>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3" name="Rectangle 22">
            <a:extLst>
              <a:ext uri="{FF2B5EF4-FFF2-40B4-BE49-F238E27FC236}">
                <a16:creationId xmlns:a16="http://schemas.microsoft.com/office/drawing/2014/main" id="{24C670CC-2AA1-2F4E-B244-AF0AE8F70614}"/>
              </a:ext>
            </a:extLst>
          </p:cNvPr>
          <p:cNvSpPr/>
          <p:nvPr userDrawn="1"/>
        </p:nvSpPr>
        <p:spPr>
          <a:xfrm>
            <a:off x="5040879" y="3794414"/>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4" name="Rectangle 23">
            <a:extLst>
              <a:ext uri="{FF2B5EF4-FFF2-40B4-BE49-F238E27FC236}">
                <a16:creationId xmlns:a16="http://schemas.microsoft.com/office/drawing/2014/main" id="{91291A2C-7FB7-FC44-A2E1-7F62321AC8A2}"/>
              </a:ext>
            </a:extLst>
          </p:cNvPr>
          <p:cNvSpPr/>
          <p:nvPr userDrawn="1"/>
        </p:nvSpPr>
        <p:spPr>
          <a:xfrm>
            <a:off x="6803700" y="3794414"/>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5" name="Rectangle 24">
            <a:extLst>
              <a:ext uri="{FF2B5EF4-FFF2-40B4-BE49-F238E27FC236}">
                <a16:creationId xmlns:a16="http://schemas.microsoft.com/office/drawing/2014/main" id="{11EA5A64-EC42-CD4E-ADA5-3114905CDE10}"/>
              </a:ext>
            </a:extLst>
          </p:cNvPr>
          <p:cNvSpPr/>
          <p:nvPr userDrawn="1"/>
        </p:nvSpPr>
        <p:spPr>
          <a:xfrm>
            <a:off x="8566522" y="3794414"/>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6" name="Rectangle 25">
            <a:extLst>
              <a:ext uri="{FF2B5EF4-FFF2-40B4-BE49-F238E27FC236}">
                <a16:creationId xmlns:a16="http://schemas.microsoft.com/office/drawing/2014/main" id="{E7F9F702-0EA3-6147-8B2A-CE27BBCBDA67}"/>
              </a:ext>
            </a:extLst>
          </p:cNvPr>
          <p:cNvSpPr/>
          <p:nvPr userDrawn="1"/>
        </p:nvSpPr>
        <p:spPr>
          <a:xfrm>
            <a:off x="10329346" y="3794414"/>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grpSp>
        <p:nvGrpSpPr>
          <p:cNvPr id="27" name="Group 26">
            <a:extLst>
              <a:ext uri="{FF2B5EF4-FFF2-40B4-BE49-F238E27FC236}">
                <a16:creationId xmlns:a16="http://schemas.microsoft.com/office/drawing/2014/main" id="{415D2430-86EC-5343-9D94-95E9C2FEE6B2}"/>
              </a:ext>
            </a:extLst>
          </p:cNvPr>
          <p:cNvGrpSpPr/>
          <p:nvPr userDrawn="1"/>
        </p:nvGrpSpPr>
        <p:grpSpPr>
          <a:xfrm>
            <a:off x="1040991" y="1257996"/>
            <a:ext cx="938063" cy="329105"/>
            <a:chOff x="689824" y="872460"/>
            <a:chExt cx="972589" cy="341218"/>
          </a:xfrm>
          <a:solidFill>
            <a:schemeClr val="accent5"/>
          </a:solidFill>
        </p:grpSpPr>
        <p:pic>
          <p:nvPicPr>
            <p:cNvPr id="28" name="Graphic 27">
              <a:extLst>
                <a:ext uri="{FF2B5EF4-FFF2-40B4-BE49-F238E27FC236}">
                  <a16:creationId xmlns:a16="http://schemas.microsoft.com/office/drawing/2014/main" id="{DED0D963-9A12-2644-81C5-8F264C32D57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89824" y="872460"/>
              <a:ext cx="341218" cy="341218"/>
            </a:xfrm>
            <a:prstGeom prst="rect">
              <a:avLst/>
            </a:prstGeom>
          </p:spPr>
        </p:pic>
        <p:pic>
          <p:nvPicPr>
            <p:cNvPr id="29" name="Graphic 28">
              <a:extLst>
                <a:ext uri="{FF2B5EF4-FFF2-40B4-BE49-F238E27FC236}">
                  <a16:creationId xmlns:a16="http://schemas.microsoft.com/office/drawing/2014/main" id="{9752158F-19CB-4C45-BF4E-28661AB61573}"/>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5509" y="872460"/>
              <a:ext cx="341218" cy="341218"/>
            </a:xfrm>
            <a:prstGeom prst="rect">
              <a:avLst/>
            </a:prstGeom>
          </p:spPr>
        </p:pic>
        <p:pic>
          <p:nvPicPr>
            <p:cNvPr id="30" name="Graphic 29">
              <a:extLst>
                <a:ext uri="{FF2B5EF4-FFF2-40B4-BE49-F238E27FC236}">
                  <a16:creationId xmlns:a16="http://schemas.microsoft.com/office/drawing/2014/main" id="{56B79A70-190D-C94F-A772-116950962B4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321195" y="872460"/>
              <a:ext cx="341218" cy="341218"/>
            </a:xfrm>
            <a:prstGeom prst="rect">
              <a:avLst/>
            </a:prstGeom>
          </p:spPr>
        </p:pic>
      </p:grpSp>
      <p:sp>
        <p:nvSpPr>
          <p:cNvPr id="3" name="TextBox 2">
            <a:extLst>
              <a:ext uri="{FF2B5EF4-FFF2-40B4-BE49-F238E27FC236}">
                <a16:creationId xmlns:a16="http://schemas.microsoft.com/office/drawing/2014/main" id="{A5825EE3-7457-274D-91E3-63F6D520D281}"/>
              </a:ext>
            </a:extLst>
          </p:cNvPr>
          <p:cNvSpPr txBox="1"/>
          <p:nvPr userDrawn="1"/>
        </p:nvSpPr>
        <p:spPr>
          <a:xfrm>
            <a:off x="357998" y="254636"/>
            <a:ext cx="3175000" cy="369332"/>
          </a:xfrm>
          <a:prstGeom prst="rect">
            <a:avLst/>
          </a:prstGeom>
          <a:noFill/>
        </p:spPr>
        <p:txBody>
          <a:bodyPr wrap="square" lIns="0" tIns="0" rIns="0" bIns="0" rtlCol="0">
            <a:spAutoFit/>
          </a:bodyPr>
          <a:lstStyle/>
          <a:p>
            <a:pPr algn="l"/>
            <a:r>
              <a:rPr lang="en-GB" sz="2400" b="0" i="0">
                <a:solidFill>
                  <a:srgbClr val="FFFFFF"/>
                </a:solidFill>
                <a:latin typeface="Zurich Sans Light" panose="02000000000000000000" pitchFamily="2" charset="0"/>
              </a:rPr>
              <a:t>Fail Board</a:t>
            </a:r>
          </a:p>
        </p:txBody>
      </p:sp>
      <p:sp>
        <p:nvSpPr>
          <p:cNvPr id="42" name="Slide Number Placeholder 2">
            <a:extLst>
              <a:ext uri="{FF2B5EF4-FFF2-40B4-BE49-F238E27FC236}">
                <a16:creationId xmlns:a16="http://schemas.microsoft.com/office/drawing/2014/main" id="{6FA4E352-8064-6C4E-8D6D-21CAE2847A7E}"/>
              </a:ext>
            </a:extLst>
          </p:cNvPr>
          <p:cNvSpPr>
            <a:spLocks noGrp="1"/>
          </p:cNvSpPr>
          <p:nvPr>
            <p:ph type="sldNum" sz="quarter" idx="10"/>
          </p:nvPr>
        </p:nvSpPr>
        <p:spPr>
          <a:xfrm>
            <a:off x="10704512" y="6548967"/>
            <a:ext cx="551115" cy="181960"/>
          </a:xfrm>
        </p:spPr>
        <p:txBody>
          <a:bodyPr/>
          <a:lstStyle/>
          <a:p>
            <a:fld id="{2F5B0B8F-E14C-4F70-8AB9-5AF296774661}" type="slidenum">
              <a:rPr lang="en-US" noProof="0" smtClean="0"/>
              <a:t>‹#›</a:t>
            </a:fld>
            <a:endParaRPr lang="en-US" noProof="0"/>
          </a:p>
        </p:txBody>
      </p:sp>
      <p:sp>
        <p:nvSpPr>
          <p:cNvPr id="49" name="Footer Placeholder 1">
            <a:extLst>
              <a:ext uri="{FF2B5EF4-FFF2-40B4-BE49-F238E27FC236}">
                <a16:creationId xmlns:a16="http://schemas.microsoft.com/office/drawing/2014/main" id="{A5006F52-9981-1A40-8630-880844629065}"/>
              </a:ext>
            </a:extLst>
          </p:cNvPr>
          <p:cNvSpPr>
            <a:spLocks noGrp="1"/>
          </p:cNvSpPr>
          <p:nvPr>
            <p:ph type="ftr" sz="quarter" idx="25"/>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pic>
        <p:nvPicPr>
          <p:cNvPr id="40" name="Graphic 39">
            <a:extLst>
              <a:ext uri="{FF2B5EF4-FFF2-40B4-BE49-F238E27FC236}">
                <a16:creationId xmlns:a16="http://schemas.microsoft.com/office/drawing/2014/main" id="{0976B9A7-A82F-BC46-939C-CAE6C985C701}"/>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180613" y="3201925"/>
            <a:ext cx="720000" cy="720000"/>
          </a:xfrm>
          <a:prstGeom prst="rect">
            <a:avLst/>
          </a:prstGeom>
        </p:spPr>
      </p:pic>
    </p:spTree>
    <p:extLst>
      <p:ext uri="{BB962C8B-B14F-4D97-AF65-F5344CB8AC3E}">
        <p14:creationId xmlns:p14="http://schemas.microsoft.com/office/powerpoint/2010/main" val="338920790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Win Board">
    <p:bg>
      <p:bgPr>
        <a:solidFill>
          <a:schemeClr val="accent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58A01C2-7969-CF4F-B496-74547ADF163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89634" y="159248"/>
            <a:ext cx="1773767" cy="683952"/>
          </a:xfrm>
          <a:prstGeom prst="rect">
            <a:avLst/>
          </a:prstGeom>
        </p:spPr>
      </p:pic>
      <p:sp>
        <p:nvSpPr>
          <p:cNvPr id="9" name="Rounded Rectangle 8">
            <a:extLst>
              <a:ext uri="{FF2B5EF4-FFF2-40B4-BE49-F238E27FC236}">
                <a16:creationId xmlns:a16="http://schemas.microsoft.com/office/drawing/2014/main" id="{F8D542BD-AB67-7045-9A6A-7A288C77DDB1}"/>
              </a:ext>
            </a:extLst>
          </p:cNvPr>
          <p:cNvSpPr/>
          <p:nvPr userDrawn="1"/>
        </p:nvSpPr>
        <p:spPr>
          <a:xfrm>
            <a:off x="337309" y="973667"/>
            <a:ext cx="2398319" cy="5528733"/>
          </a:xfrm>
          <a:prstGeom prst="roundRect">
            <a:avLst>
              <a:gd name="adj" fmla="val 3848"/>
            </a:avLst>
          </a:prstGeom>
          <a:solidFill>
            <a:srgbClr val="A6E9AB"/>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2" name="Title 4">
            <a:extLst>
              <a:ext uri="{FF2B5EF4-FFF2-40B4-BE49-F238E27FC236}">
                <a16:creationId xmlns:a16="http://schemas.microsoft.com/office/drawing/2014/main" id="{655D6AA6-06E1-8D4A-8F27-6EAD82373968}"/>
              </a:ext>
            </a:extLst>
          </p:cNvPr>
          <p:cNvSpPr txBox="1">
            <a:spLocks/>
          </p:cNvSpPr>
          <p:nvPr userDrawn="1"/>
        </p:nvSpPr>
        <p:spPr>
          <a:xfrm>
            <a:off x="334434" y="1695769"/>
            <a:ext cx="2396449" cy="664797"/>
          </a:xfrm>
          <a:prstGeom prst="rect">
            <a:avLst/>
          </a:prstGeom>
          <a:noFill/>
        </p:spPr>
        <p:txBody>
          <a:bodyPr vert="horz" wrap="square" lIns="0" tIns="0" rIns="0" bIns="0" rtlCol="0" anchor="t" anchorCtr="0">
            <a:spAutoFit/>
          </a:bodyPr>
          <a:lstStyle>
            <a:lvl1pPr algn="l" defTabSz="685800" rtl="0" eaLnBrk="1" latinLnBrk="0" hangingPunct="1">
              <a:lnSpc>
                <a:spcPct val="90000"/>
              </a:lnSpc>
              <a:spcBef>
                <a:spcPct val="0"/>
              </a:spcBef>
              <a:buNone/>
              <a:defRPr sz="1800" kern="1200">
                <a:solidFill>
                  <a:schemeClr val="accent1"/>
                </a:solidFill>
                <a:latin typeface="+mj-lt"/>
                <a:ea typeface="+mj-ea"/>
                <a:cs typeface="+mj-cs"/>
              </a:defRPr>
            </a:lvl1pPr>
          </a:lstStyle>
          <a:p>
            <a:pPr algn="ctr"/>
            <a:r>
              <a:rPr lang="de-CH" sz="2400" err="1">
                <a:solidFill>
                  <a:schemeClr val="accent5"/>
                </a:solidFill>
                <a:latin typeface="Ogg" panose="02090504080706030203" pitchFamily="18" charset="77"/>
              </a:rPr>
              <a:t>Win</a:t>
            </a:r>
            <a:r>
              <a:rPr lang="de-CH" sz="2400">
                <a:solidFill>
                  <a:schemeClr val="accent5"/>
                </a:solidFill>
              </a:rPr>
              <a:t> </a:t>
            </a:r>
            <a:r>
              <a:rPr lang="de-CH" sz="2400" err="1">
                <a:solidFill>
                  <a:schemeClr val="accent5"/>
                </a:solidFill>
              </a:rPr>
              <a:t>of</a:t>
            </a:r>
            <a:r>
              <a:rPr lang="de-CH" sz="2400">
                <a:solidFill>
                  <a:schemeClr val="accent5"/>
                </a:solidFill>
              </a:rPr>
              <a:t> </a:t>
            </a:r>
            <a:br>
              <a:rPr lang="de-CH" sz="2400">
                <a:solidFill>
                  <a:schemeClr val="accent5"/>
                </a:solidFill>
              </a:rPr>
            </a:br>
            <a:r>
              <a:rPr lang="de-CH" sz="2400" err="1">
                <a:solidFill>
                  <a:schemeClr val="accent5"/>
                </a:solidFill>
              </a:rPr>
              <a:t>the</a:t>
            </a:r>
            <a:r>
              <a:rPr lang="de-CH" sz="2400">
                <a:solidFill>
                  <a:schemeClr val="accent5"/>
                </a:solidFill>
              </a:rPr>
              <a:t> </a:t>
            </a:r>
            <a:r>
              <a:rPr lang="de-CH" sz="2400" err="1">
                <a:solidFill>
                  <a:schemeClr val="accent5"/>
                </a:solidFill>
              </a:rPr>
              <a:t>Month</a:t>
            </a:r>
            <a:endParaRPr lang="en-ES" sz="2400">
              <a:solidFill>
                <a:schemeClr val="accent5"/>
              </a:solidFill>
            </a:endParaRPr>
          </a:p>
        </p:txBody>
      </p:sp>
      <p:sp>
        <p:nvSpPr>
          <p:cNvPr id="13" name="Rectangle 12">
            <a:extLst>
              <a:ext uri="{FF2B5EF4-FFF2-40B4-BE49-F238E27FC236}">
                <a16:creationId xmlns:a16="http://schemas.microsoft.com/office/drawing/2014/main" id="{37EC52AB-BC8C-F447-9EE2-7F86BEDFA256}"/>
              </a:ext>
            </a:extLst>
          </p:cNvPr>
          <p:cNvSpPr/>
          <p:nvPr userDrawn="1"/>
        </p:nvSpPr>
        <p:spPr>
          <a:xfrm>
            <a:off x="533191" y="2559711"/>
            <a:ext cx="2006552" cy="2006552"/>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4" name="Rounded Rectangle 13">
            <a:extLst>
              <a:ext uri="{FF2B5EF4-FFF2-40B4-BE49-F238E27FC236}">
                <a16:creationId xmlns:a16="http://schemas.microsoft.com/office/drawing/2014/main" id="{9FB44FC8-1345-8D45-95C9-D2D88BC97E0E}"/>
              </a:ext>
            </a:extLst>
          </p:cNvPr>
          <p:cNvSpPr/>
          <p:nvPr userDrawn="1"/>
        </p:nvSpPr>
        <p:spPr>
          <a:xfrm>
            <a:off x="3035361" y="973667"/>
            <a:ext cx="8819331" cy="5528733"/>
          </a:xfrm>
          <a:prstGeom prst="roundRect">
            <a:avLst>
              <a:gd name="adj" fmla="val 1518"/>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6" name="Title 4">
            <a:extLst>
              <a:ext uri="{FF2B5EF4-FFF2-40B4-BE49-F238E27FC236}">
                <a16:creationId xmlns:a16="http://schemas.microsoft.com/office/drawing/2014/main" id="{B65E469C-E893-8947-9A88-C825B807F173}"/>
              </a:ext>
            </a:extLst>
          </p:cNvPr>
          <p:cNvSpPr txBox="1">
            <a:spLocks/>
          </p:cNvSpPr>
          <p:nvPr userDrawn="1"/>
        </p:nvSpPr>
        <p:spPr>
          <a:xfrm>
            <a:off x="3226280" y="1492531"/>
            <a:ext cx="8628411" cy="341632"/>
          </a:xfrm>
          <a:prstGeom prst="rect">
            <a:avLst/>
          </a:prstGeom>
        </p:spPr>
        <p:txBody>
          <a:bodyPr vert="horz" wrap="square" lIns="0" tIns="0" rIns="0" bIns="0" rtlCol="0" anchor="t" anchorCtr="0">
            <a:spAutoFit/>
          </a:bodyPr>
          <a:lstStyle>
            <a:lvl1pPr algn="l" defTabSz="685800" rtl="0" eaLnBrk="1" latinLnBrk="0" hangingPunct="1">
              <a:lnSpc>
                <a:spcPct val="90000"/>
              </a:lnSpc>
              <a:spcBef>
                <a:spcPct val="0"/>
              </a:spcBef>
              <a:buNone/>
              <a:defRPr sz="1800" kern="1200">
                <a:solidFill>
                  <a:schemeClr val="accent1"/>
                </a:solidFill>
                <a:latin typeface="+mj-lt"/>
                <a:ea typeface="+mj-ea"/>
                <a:cs typeface="+mj-cs"/>
              </a:defRPr>
            </a:lvl1pPr>
          </a:lstStyle>
          <a:p>
            <a:pPr algn="ctr"/>
            <a:r>
              <a:rPr lang="de-CH" sz="2400" err="1">
                <a:solidFill>
                  <a:srgbClr val="1C67AF"/>
                </a:solidFill>
                <a:latin typeface="Ogg" panose="02090504080706030203" pitchFamily="18" charset="77"/>
              </a:rPr>
              <a:t>Win</a:t>
            </a:r>
            <a:r>
              <a:rPr lang="de-CH" sz="2400">
                <a:solidFill>
                  <a:srgbClr val="1C67AF"/>
                </a:solidFill>
              </a:rPr>
              <a:t> Party Countdown!</a:t>
            </a:r>
            <a:endParaRPr lang="en-ES" sz="2400">
              <a:solidFill>
                <a:srgbClr val="1C67AF"/>
              </a:solidFill>
            </a:endParaRPr>
          </a:p>
        </p:txBody>
      </p:sp>
      <p:sp>
        <p:nvSpPr>
          <p:cNvPr id="17" name="Rectangle 16">
            <a:extLst>
              <a:ext uri="{FF2B5EF4-FFF2-40B4-BE49-F238E27FC236}">
                <a16:creationId xmlns:a16="http://schemas.microsoft.com/office/drawing/2014/main" id="{88B62BED-AA9E-E44E-8F62-D250087E123E}"/>
              </a:ext>
            </a:extLst>
          </p:cNvPr>
          <p:cNvSpPr/>
          <p:nvPr userDrawn="1"/>
        </p:nvSpPr>
        <p:spPr>
          <a:xfrm>
            <a:off x="3278058" y="2180862"/>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8" name="Rectangle 17">
            <a:extLst>
              <a:ext uri="{FF2B5EF4-FFF2-40B4-BE49-F238E27FC236}">
                <a16:creationId xmlns:a16="http://schemas.microsoft.com/office/drawing/2014/main" id="{ECEEC002-8FF5-3148-A2FA-7D8BFEB83AD5}"/>
              </a:ext>
            </a:extLst>
          </p:cNvPr>
          <p:cNvSpPr/>
          <p:nvPr userDrawn="1"/>
        </p:nvSpPr>
        <p:spPr>
          <a:xfrm>
            <a:off x="5040879" y="2180862"/>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19" name="Rectangle 18">
            <a:extLst>
              <a:ext uri="{FF2B5EF4-FFF2-40B4-BE49-F238E27FC236}">
                <a16:creationId xmlns:a16="http://schemas.microsoft.com/office/drawing/2014/main" id="{C067158C-5FEC-3546-8CF7-AB1F6A3E7A78}"/>
              </a:ext>
            </a:extLst>
          </p:cNvPr>
          <p:cNvSpPr/>
          <p:nvPr userDrawn="1"/>
        </p:nvSpPr>
        <p:spPr>
          <a:xfrm>
            <a:off x="6803700" y="2180862"/>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0" name="Rectangle 19">
            <a:extLst>
              <a:ext uri="{FF2B5EF4-FFF2-40B4-BE49-F238E27FC236}">
                <a16:creationId xmlns:a16="http://schemas.microsoft.com/office/drawing/2014/main" id="{553F1411-CCAE-8744-9375-5376E1456E5C}"/>
              </a:ext>
            </a:extLst>
          </p:cNvPr>
          <p:cNvSpPr/>
          <p:nvPr userDrawn="1"/>
        </p:nvSpPr>
        <p:spPr>
          <a:xfrm>
            <a:off x="8566522" y="2180862"/>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1" name="Rectangle 20">
            <a:extLst>
              <a:ext uri="{FF2B5EF4-FFF2-40B4-BE49-F238E27FC236}">
                <a16:creationId xmlns:a16="http://schemas.microsoft.com/office/drawing/2014/main" id="{602CD9B3-F013-4144-82E7-0DFD6C5F30D5}"/>
              </a:ext>
            </a:extLst>
          </p:cNvPr>
          <p:cNvSpPr/>
          <p:nvPr userDrawn="1"/>
        </p:nvSpPr>
        <p:spPr>
          <a:xfrm>
            <a:off x="10329346" y="2180862"/>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2" name="Rectangle 21">
            <a:extLst>
              <a:ext uri="{FF2B5EF4-FFF2-40B4-BE49-F238E27FC236}">
                <a16:creationId xmlns:a16="http://schemas.microsoft.com/office/drawing/2014/main" id="{9F5A1F61-65F5-5C4C-86DC-ACB767FCA758}"/>
              </a:ext>
            </a:extLst>
          </p:cNvPr>
          <p:cNvSpPr/>
          <p:nvPr userDrawn="1"/>
        </p:nvSpPr>
        <p:spPr>
          <a:xfrm>
            <a:off x="3278058" y="3794414"/>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3" name="Rectangle 22">
            <a:extLst>
              <a:ext uri="{FF2B5EF4-FFF2-40B4-BE49-F238E27FC236}">
                <a16:creationId xmlns:a16="http://schemas.microsoft.com/office/drawing/2014/main" id="{24C670CC-2AA1-2F4E-B244-AF0AE8F70614}"/>
              </a:ext>
            </a:extLst>
          </p:cNvPr>
          <p:cNvSpPr/>
          <p:nvPr userDrawn="1"/>
        </p:nvSpPr>
        <p:spPr>
          <a:xfrm>
            <a:off x="5040879" y="3794414"/>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4" name="Rectangle 23">
            <a:extLst>
              <a:ext uri="{FF2B5EF4-FFF2-40B4-BE49-F238E27FC236}">
                <a16:creationId xmlns:a16="http://schemas.microsoft.com/office/drawing/2014/main" id="{91291A2C-7FB7-FC44-A2E1-7F62321AC8A2}"/>
              </a:ext>
            </a:extLst>
          </p:cNvPr>
          <p:cNvSpPr/>
          <p:nvPr userDrawn="1"/>
        </p:nvSpPr>
        <p:spPr>
          <a:xfrm>
            <a:off x="6803700" y="3794414"/>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5" name="Rectangle 24">
            <a:extLst>
              <a:ext uri="{FF2B5EF4-FFF2-40B4-BE49-F238E27FC236}">
                <a16:creationId xmlns:a16="http://schemas.microsoft.com/office/drawing/2014/main" id="{11EA5A64-EC42-CD4E-ADA5-3114905CDE10}"/>
              </a:ext>
            </a:extLst>
          </p:cNvPr>
          <p:cNvSpPr/>
          <p:nvPr userDrawn="1"/>
        </p:nvSpPr>
        <p:spPr>
          <a:xfrm>
            <a:off x="8566522" y="3794414"/>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sp>
        <p:nvSpPr>
          <p:cNvPr id="26" name="Rectangle 25">
            <a:extLst>
              <a:ext uri="{FF2B5EF4-FFF2-40B4-BE49-F238E27FC236}">
                <a16:creationId xmlns:a16="http://schemas.microsoft.com/office/drawing/2014/main" id="{E7F9F702-0EA3-6147-8B2A-CE27BBCBDA67}"/>
              </a:ext>
            </a:extLst>
          </p:cNvPr>
          <p:cNvSpPr/>
          <p:nvPr userDrawn="1"/>
        </p:nvSpPr>
        <p:spPr>
          <a:xfrm>
            <a:off x="10329346" y="3794414"/>
            <a:ext cx="1266853" cy="126685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rtlCol="0" anchor="ctr"/>
          <a:lstStyle/>
          <a:p>
            <a:pPr algn="ctr"/>
            <a:endParaRPr lang="en-ES" sz="1333"/>
          </a:p>
        </p:txBody>
      </p:sp>
      <p:grpSp>
        <p:nvGrpSpPr>
          <p:cNvPr id="27" name="Group 26">
            <a:extLst>
              <a:ext uri="{FF2B5EF4-FFF2-40B4-BE49-F238E27FC236}">
                <a16:creationId xmlns:a16="http://schemas.microsoft.com/office/drawing/2014/main" id="{415D2430-86EC-5343-9D94-95E9C2FEE6B2}"/>
              </a:ext>
            </a:extLst>
          </p:cNvPr>
          <p:cNvGrpSpPr/>
          <p:nvPr userDrawn="1"/>
        </p:nvGrpSpPr>
        <p:grpSpPr>
          <a:xfrm>
            <a:off x="1032602" y="1257996"/>
            <a:ext cx="938063" cy="329105"/>
            <a:chOff x="689824" y="872460"/>
            <a:chExt cx="972589" cy="341218"/>
          </a:xfrm>
          <a:solidFill>
            <a:schemeClr val="accent5"/>
          </a:solidFill>
        </p:grpSpPr>
        <p:pic>
          <p:nvPicPr>
            <p:cNvPr id="28" name="Graphic 27">
              <a:extLst>
                <a:ext uri="{FF2B5EF4-FFF2-40B4-BE49-F238E27FC236}">
                  <a16:creationId xmlns:a16="http://schemas.microsoft.com/office/drawing/2014/main" id="{DED0D963-9A12-2644-81C5-8F264C32D57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89824" y="872460"/>
              <a:ext cx="341218" cy="341218"/>
            </a:xfrm>
            <a:prstGeom prst="rect">
              <a:avLst/>
            </a:prstGeom>
          </p:spPr>
        </p:pic>
        <p:pic>
          <p:nvPicPr>
            <p:cNvPr id="29" name="Graphic 28">
              <a:extLst>
                <a:ext uri="{FF2B5EF4-FFF2-40B4-BE49-F238E27FC236}">
                  <a16:creationId xmlns:a16="http://schemas.microsoft.com/office/drawing/2014/main" id="{9752158F-19CB-4C45-BF4E-28661AB61573}"/>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05509" y="872460"/>
              <a:ext cx="341218" cy="341218"/>
            </a:xfrm>
            <a:prstGeom prst="rect">
              <a:avLst/>
            </a:prstGeom>
          </p:spPr>
        </p:pic>
        <p:pic>
          <p:nvPicPr>
            <p:cNvPr id="30" name="Graphic 29">
              <a:extLst>
                <a:ext uri="{FF2B5EF4-FFF2-40B4-BE49-F238E27FC236}">
                  <a16:creationId xmlns:a16="http://schemas.microsoft.com/office/drawing/2014/main" id="{56B79A70-190D-C94F-A772-116950962B4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321195" y="872460"/>
              <a:ext cx="341218" cy="341218"/>
            </a:xfrm>
            <a:prstGeom prst="rect">
              <a:avLst/>
            </a:prstGeom>
          </p:spPr>
        </p:pic>
      </p:grpSp>
      <p:sp>
        <p:nvSpPr>
          <p:cNvPr id="3" name="TextBox 2">
            <a:extLst>
              <a:ext uri="{FF2B5EF4-FFF2-40B4-BE49-F238E27FC236}">
                <a16:creationId xmlns:a16="http://schemas.microsoft.com/office/drawing/2014/main" id="{A5825EE3-7457-274D-91E3-63F6D520D281}"/>
              </a:ext>
            </a:extLst>
          </p:cNvPr>
          <p:cNvSpPr txBox="1"/>
          <p:nvPr userDrawn="1"/>
        </p:nvSpPr>
        <p:spPr>
          <a:xfrm>
            <a:off x="342822" y="263025"/>
            <a:ext cx="3175000" cy="369332"/>
          </a:xfrm>
          <a:prstGeom prst="rect">
            <a:avLst/>
          </a:prstGeom>
          <a:noFill/>
        </p:spPr>
        <p:txBody>
          <a:bodyPr wrap="square" lIns="0" tIns="0" rIns="0" bIns="0" rtlCol="0">
            <a:spAutoFit/>
          </a:bodyPr>
          <a:lstStyle/>
          <a:p>
            <a:pPr algn="l"/>
            <a:r>
              <a:rPr lang="en-GB" sz="2400" b="0" i="0">
                <a:solidFill>
                  <a:schemeClr val="accent5"/>
                </a:solidFill>
                <a:latin typeface="Zurich Sans Light" panose="02000000000000000000" pitchFamily="2" charset="0"/>
              </a:rPr>
              <a:t>Win Board</a:t>
            </a:r>
          </a:p>
        </p:txBody>
      </p:sp>
      <p:sp>
        <p:nvSpPr>
          <p:cNvPr id="42" name="Slide Number Placeholder 2">
            <a:extLst>
              <a:ext uri="{FF2B5EF4-FFF2-40B4-BE49-F238E27FC236}">
                <a16:creationId xmlns:a16="http://schemas.microsoft.com/office/drawing/2014/main" id="{BA0AA81D-48D4-6B4C-92CE-E0B357B373B9}"/>
              </a:ext>
            </a:extLst>
          </p:cNvPr>
          <p:cNvSpPr>
            <a:spLocks noGrp="1"/>
          </p:cNvSpPr>
          <p:nvPr>
            <p:ph type="sldNum" sz="quarter" idx="10"/>
          </p:nvPr>
        </p:nvSpPr>
        <p:spPr>
          <a:xfrm>
            <a:off x="10704512" y="6548967"/>
            <a:ext cx="551115" cy="181960"/>
          </a:xfrm>
        </p:spPr>
        <p:txBody>
          <a:bodyPr/>
          <a:lstStyle>
            <a:lvl1pPr>
              <a:defRPr>
                <a:solidFill>
                  <a:schemeClr val="accent5"/>
                </a:solidFill>
              </a:defRPr>
            </a:lvl1pPr>
          </a:lstStyle>
          <a:p>
            <a:fld id="{2F5B0B8F-E14C-4F70-8AB9-5AF296774661}" type="slidenum">
              <a:rPr lang="en-US" smtClean="0"/>
              <a:pPr/>
              <a:t>‹#›</a:t>
            </a:fld>
            <a:endParaRPr lang="en-US"/>
          </a:p>
        </p:txBody>
      </p:sp>
      <p:sp>
        <p:nvSpPr>
          <p:cNvPr id="50" name="Footer Placeholder 1">
            <a:extLst>
              <a:ext uri="{FF2B5EF4-FFF2-40B4-BE49-F238E27FC236}">
                <a16:creationId xmlns:a16="http://schemas.microsoft.com/office/drawing/2014/main" id="{329C9B07-7E30-CC41-8F8E-FBBB2043257E}"/>
              </a:ext>
            </a:extLst>
          </p:cNvPr>
          <p:cNvSpPr>
            <a:spLocks noGrp="1"/>
          </p:cNvSpPr>
          <p:nvPr>
            <p:ph type="ftr" sz="quarter" idx="25"/>
          </p:nvPr>
        </p:nvSpPr>
        <p:spPr>
          <a:xfrm>
            <a:off x="2261053" y="6548967"/>
            <a:ext cx="8112000" cy="181960"/>
          </a:xfrm>
          <a:prstGeom prst="rect">
            <a:avLst/>
          </a:prstGeom>
        </p:spPr>
        <p:txBody>
          <a:bodyPr vert="horz" lIns="0" tIns="0" rIns="0" bIns="0" rtlCol="0" anchor="t" anchorCtr="0"/>
          <a:lstStyle>
            <a:lvl1pPr>
              <a:defRPr lang="en-GB" sz="900" dirty="0">
                <a:solidFill>
                  <a:schemeClr val="accent5"/>
                </a:solidFill>
              </a:defRPr>
            </a:lvl1pPr>
          </a:lstStyle>
          <a:p>
            <a:pPr algn="r"/>
            <a:endParaRPr lang="en-ES"/>
          </a:p>
        </p:txBody>
      </p:sp>
      <p:pic>
        <p:nvPicPr>
          <p:cNvPr id="40" name="Graphic 39">
            <a:extLst>
              <a:ext uri="{FF2B5EF4-FFF2-40B4-BE49-F238E27FC236}">
                <a16:creationId xmlns:a16="http://schemas.microsoft.com/office/drawing/2014/main" id="{34A04BBC-2310-4145-B910-E2D24161B90F}"/>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180613" y="3201925"/>
            <a:ext cx="720000" cy="720000"/>
          </a:xfrm>
          <a:prstGeom prst="rect">
            <a:avLst/>
          </a:prstGeom>
        </p:spPr>
      </p:pic>
      <p:sp>
        <p:nvSpPr>
          <p:cNvPr id="41" name="TextBox 40">
            <a:extLst>
              <a:ext uri="{FF2B5EF4-FFF2-40B4-BE49-F238E27FC236}">
                <a16:creationId xmlns:a16="http://schemas.microsoft.com/office/drawing/2014/main" id="{D2C1C62E-F225-3543-AF51-99224BFF3D0E}"/>
              </a:ext>
            </a:extLst>
          </p:cNvPr>
          <p:cNvSpPr txBox="1"/>
          <p:nvPr userDrawn="1"/>
        </p:nvSpPr>
        <p:spPr>
          <a:xfrm>
            <a:off x="11157701" y="6557356"/>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a:solidFill>
                  <a:schemeClr val="accent6"/>
                </a:solidFill>
                <a:latin typeface="+mn-lt"/>
                <a:cs typeface="Arial" panose="020B0604020202020204" pitchFamily="34" charset="0"/>
              </a:rPr>
              <a:t>© Zurich</a:t>
            </a:r>
          </a:p>
        </p:txBody>
      </p:sp>
    </p:spTree>
    <p:extLst>
      <p:ext uri="{BB962C8B-B14F-4D97-AF65-F5344CB8AC3E}">
        <p14:creationId xmlns:p14="http://schemas.microsoft.com/office/powerpoint/2010/main" val="382702480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3_Fails Board">
    <p:bg>
      <p:bgPr>
        <a:solidFill>
          <a:schemeClr val="accent4"/>
        </a:solidFill>
        <a:effectLst/>
      </p:bgPr>
    </p:bg>
    <p:spTree>
      <p:nvGrpSpPr>
        <p:cNvPr id="1" name=""/>
        <p:cNvGrpSpPr/>
        <p:nvPr/>
      </p:nvGrpSpPr>
      <p:grpSpPr>
        <a:xfrm>
          <a:off x="0" y="0"/>
          <a:ext cx="0" cy="0"/>
          <a:chOff x="0" y="0"/>
          <a:chExt cx="0" cy="0"/>
        </a:xfrm>
      </p:grpSpPr>
      <p:sp>
        <p:nvSpPr>
          <p:cNvPr id="74" name="Content Placeholder 2">
            <a:extLst>
              <a:ext uri="{FF2B5EF4-FFF2-40B4-BE49-F238E27FC236}">
                <a16:creationId xmlns:a16="http://schemas.microsoft.com/office/drawing/2014/main" id="{666DDF3B-2CCC-F24D-9FB3-4E2C1408E4A5}"/>
              </a:ext>
            </a:extLst>
          </p:cNvPr>
          <p:cNvSpPr>
            <a:spLocks noGrp="1"/>
          </p:cNvSpPr>
          <p:nvPr>
            <p:ph idx="28" hasCustomPrompt="1"/>
          </p:nvPr>
        </p:nvSpPr>
        <p:spPr>
          <a:xfrm>
            <a:off x="6257590" y="1206178"/>
            <a:ext cx="5599448" cy="5040145"/>
          </a:xfrm>
          <a:solidFill>
            <a:schemeClr val="accent5"/>
          </a:solidFill>
        </p:spPr>
        <p:txBody>
          <a:bodyPr lIns="72000" tIns="72000" rIns="72000" bIns="72000"/>
          <a:lstStyle>
            <a:lvl1pPr marL="0" marR="0" indent="0" algn="l" defTabSz="144000" rtl="0" eaLnBrk="1" fontAlgn="auto" latinLnBrk="0" hangingPunct="1">
              <a:lnSpc>
                <a:spcPct val="100000"/>
              </a:lnSpc>
              <a:spcBef>
                <a:spcPts val="0"/>
              </a:spcBef>
              <a:spcAft>
                <a:spcPts val="600"/>
              </a:spcAft>
              <a:buClrTx/>
              <a:buSzTx/>
              <a:buFont typeface="Arial" panose="020B0604020202020204" pitchFamily="34" charset="0"/>
              <a:buNone/>
              <a:tabLst>
                <a:tab pos="0" algn="l"/>
              </a:tabLst>
              <a:defRPr sz="1800"/>
            </a:lvl1pPr>
            <a:lvl2pPr>
              <a:defRPr sz="1600"/>
            </a:lvl2pPr>
            <a:lvl3pPr>
              <a:defRPr sz="1400"/>
            </a:lvl3pPr>
            <a:lvl4pPr>
              <a:defRPr sz="1200"/>
            </a:lvl4pPr>
            <a:lvl5pPr>
              <a:defRPr sz="1200"/>
            </a:lvl5pPr>
          </a:lstStyle>
          <a:p>
            <a:pPr marL="0" marR="0" lvl="0" indent="0" algn="l" defTabSz="144000" rtl="0" eaLnBrk="1" fontAlgn="auto" latinLnBrk="0" hangingPunct="1">
              <a:lnSpc>
                <a:spcPct val="100000"/>
              </a:lnSpc>
              <a:spcBef>
                <a:spcPts val="0"/>
              </a:spcBef>
              <a:spcAft>
                <a:spcPts val="600"/>
              </a:spcAft>
              <a:buClrTx/>
              <a:buSzTx/>
              <a:buFont typeface="Arial" panose="020B0604020202020204" pitchFamily="34" charset="0"/>
              <a:buNone/>
              <a:tabLst>
                <a:tab pos="0" algn="l"/>
              </a:tabLst>
              <a:defRPr/>
            </a:pPr>
            <a:r>
              <a:rPr lang="en-GB"/>
              <a:t>Lessons learned</a:t>
            </a:r>
          </a:p>
        </p:txBody>
      </p:sp>
      <p:sp>
        <p:nvSpPr>
          <p:cNvPr id="73" name="Content Placeholder 2">
            <a:extLst>
              <a:ext uri="{FF2B5EF4-FFF2-40B4-BE49-F238E27FC236}">
                <a16:creationId xmlns:a16="http://schemas.microsoft.com/office/drawing/2014/main" id="{1D848C62-8B72-2144-9D26-36FE95D285FC}"/>
              </a:ext>
            </a:extLst>
          </p:cNvPr>
          <p:cNvSpPr>
            <a:spLocks noGrp="1"/>
          </p:cNvSpPr>
          <p:nvPr>
            <p:ph idx="27" hasCustomPrompt="1"/>
          </p:nvPr>
        </p:nvSpPr>
        <p:spPr>
          <a:xfrm>
            <a:off x="360130" y="1206178"/>
            <a:ext cx="5591408" cy="5040145"/>
          </a:xfrm>
          <a:solidFill>
            <a:schemeClr val="accent5"/>
          </a:solidFill>
        </p:spPr>
        <p:txBody>
          <a:bodyPr lIns="72000" tIns="72000" rIns="72000" bIns="72000"/>
          <a:lstStyle>
            <a:lvl1pPr marL="0" marR="0" indent="0" algn="l" defTabSz="144000" rtl="0" eaLnBrk="1" fontAlgn="auto" latinLnBrk="0" hangingPunct="1">
              <a:lnSpc>
                <a:spcPct val="100000"/>
              </a:lnSpc>
              <a:spcBef>
                <a:spcPts val="0"/>
              </a:spcBef>
              <a:spcAft>
                <a:spcPts val="600"/>
              </a:spcAft>
              <a:buClrTx/>
              <a:buSzTx/>
              <a:buFont typeface="Arial" panose="020B0604020202020204" pitchFamily="34" charset="0"/>
              <a:buNone/>
              <a:tabLst>
                <a:tab pos="0" algn="l"/>
              </a:tabLst>
              <a:defRPr sz="1800"/>
            </a:lvl1pPr>
            <a:lvl2pPr>
              <a:defRPr sz="1600"/>
            </a:lvl2pPr>
            <a:lvl3pPr>
              <a:defRPr sz="1400"/>
            </a:lvl3pPr>
            <a:lvl4pPr>
              <a:defRPr sz="1200"/>
            </a:lvl4pPr>
            <a:lvl5pPr>
              <a:defRPr sz="1200"/>
            </a:lvl5pPr>
          </a:lstStyle>
          <a:p>
            <a:pPr marL="0" marR="0" lvl="0" indent="0" algn="l" defTabSz="144000" rtl="0" eaLnBrk="1" fontAlgn="auto" latinLnBrk="0" hangingPunct="1">
              <a:lnSpc>
                <a:spcPct val="100000"/>
              </a:lnSpc>
              <a:spcBef>
                <a:spcPts val="0"/>
              </a:spcBef>
              <a:spcAft>
                <a:spcPts val="600"/>
              </a:spcAft>
              <a:buClrTx/>
              <a:buSzTx/>
              <a:buFont typeface="Arial" panose="020B0604020202020204" pitchFamily="34" charset="0"/>
              <a:buNone/>
              <a:tabLst>
                <a:tab pos="0" algn="l"/>
              </a:tabLst>
              <a:defRPr/>
            </a:pPr>
            <a:r>
              <a:rPr lang="en-GB"/>
              <a:t>Failures</a:t>
            </a:r>
          </a:p>
        </p:txBody>
      </p:sp>
      <p:sp>
        <p:nvSpPr>
          <p:cNvPr id="41" name="Content Placeholder 2">
            <a:extLst>
              <a:ext uri="{FF2B5EF4-FFF2-40B4-BE49-F238E27FC236}">
                <a16:creationId xmlns:a16="http://schemas.microsoft.com/office/drawing/2014/main" id="{5BA7DEA1-96F8-AC49-8056-F6E776E6500E}"/>
              </a:ext>
            </a:extLst>
          </p:cNvPr>
          <p:cNvSpPr>
            <a:spLocks noGrp="1"/>
          </p:cNvSpPr>
          <p:nvPr>
            <p:ph idx="1" hasCustomPrompt="1"/>
          </p:nvPr>
        </p:nvSpPr>
        <p:spPr>
          <a:xfrm>
            <a:off x="636438" y="1721224"/>
            <a:ext cx="5000963" cy="4268515"/>
          </a:xfrm>
        </p:spPr>
        <p:txBody>
          <a:bodyPr lIns="0" tIns="0" rIns="0" bIns="0"/>
          <a:lstStyle>
            <a:lvl1pPr>
              <a:defRPr sz="1800"/>
            </a:lvl1pPr>
            <a:lvl2pPr>
              <a:defRPr sz="1800"/>
            </a:lvl2pPr>
            <a:lvl3pPr>
              <a:defRPr sz="1800"/>
            </a:lvl3pPr>
            <a:lvl4pPr>
              <a:defRPr sz="1800"/>
            </a:lvl4pPr>
            <a:lvl5pPr>
              <a:defRPr sz="1800"/>
            </a:lvl5pPr>
          </a:lstStyle>
          <a:p>
            <a:pPr lvl="0"/>
            <a:r>
              <a:rPr lang="en-US"/>
              <a:t>Please list here what has been unsuccessful / to be improved during the project Second level</a:t>
            </a:r>
          </a:p>
          <a:p>
            <a:pPr lvl="2"/>
            <a:r>
              <a:rPr lang="en-US"/>
              <a:t>Third level</a:t>
            </a:r>
          </a:p>
          <a:p>
            <a:pPr lvl="3"/>
            <a:r>
              <a:rPr lang="en-US"/>
              <a:t>Fourth level</a:t>
            </a:r>
          </a:p>
          <a:p>
            <a:pPr lvl="4"/>
            <a:r>
              <a:rPr lang="en-US"/>
              <a:t>Fifth level</a:t>
            </a:r>
          </a:p>
        </p:txBody>
      </p:sp>
      <p:sp>
        <p:nvSpPr>
          <p:cNvPr id="45" name="Content Placeholder 2">
            <a:extLst>
              <a:ext uri="{FF2B5EF4-FFF2-40B4-BE49-F238E27FC236}">
                <a16:creationId xmlns:a16="http://schemas.microsoft.com/office/drawing/2014/main" id="{4A2B228B-F43C-0848-ADAC-C581BC9BCFC6}"/>
              </a:ext>
            </a:extLst>
          </p:cNvPr>
          <p:cNvSpPr>
            <a:spLocks noGrp="1"/>
          </p:cNvSpPr>
          <p:nvPr>
            <p:ph idx="10" hasCustomPrompt="1"/>
          </p:nvPr>
        </p:nvSpPr>
        <p:spPr>
          <a:xfrm>
            <a:off x="6550677" y="1721224"/>
            <a:ext cx="5000963" cy="4268515"/>
          </a:xfrm>
        </p:spPr>
        <p:txBody>
          <a:bodyPr lIns="0" tIns="0" rIns="0" bIns="0"/>
          <a:lstStyle>
            <a:lvl1pPr marL="171450" indent="-171450">
              <a:buFont typeface="Arial" panose="020B0604020202020204" pitchFamily="34" charset="0"/>
              <a:buChar char="•"/>
              <a:defRPr sz="1800"/>
            </a:lvl1pPr>
            <a:lvl2pPr>
              <a:defRPr sz="1800"/>
            </a:lvl2pPr>
            <a:lvl3pPr>
              <a:defRPr sz="1800"/>
            </a:lvl3pPr>
            <a:lvl4pPr>
              <a:defRPr sz="1800"/>
            </a:lvl4pPr>
            <a:lvl5pPr>
              <a:defRPr sz="1800"/>
            </a:lvl5pPr>
          </a:lstStyle>
          <a:p>
            <a:pPr marL="171450" indent="-171450">
              <a:buFont typeface="Arial" panose="020B0604020202020204" pitchFamily="34" charset="0"/>
              <a:buChar char="•"/>
            </a:pPr>
            <a:r>
              <a:rPr lang="en-US" sz="1800">
                <a:solidFill>
                  <a:schemeClr val="accent1"/>
                </a:solidFill>
              </a:rPr>
              <a:t>Please add here the lessons learned from failures</a:t>
            </a:r>
          </a:p>
          <a:p>
            <a:pPr lvl="1"/>
            <a:r>
              <a:rPr lang="en-US"/>
              <a:t>Second level</a:t>
            </a:r>
          </a:p>
          <a:p>
            <a:pPr lvl="2"/>
            <a:r>
              <a:rPr lang="en-US"/>
              <a:t>Third level</a:t>
            </a:r>
          </a:p>
          <a:p>
            <a:pPr lvl="3"/>
            <a:r>
              <a:rPr lang="en-US"/>
              <a:t>Fourth level</a:t>
            </a:r>
          </a:p>
          <a:p>
            <a:pPr lvl="4"/>
            <a:r>
              <a:rPr lang="en-US"/>
              <a:t>Fifth level</a:t>
            </a:r>
          </a:p>
        </p:txBody>
      </p:sp>
      <p:sp>
        <p:nvSpPr>
          <p:cNvPr id="52" name="Title 1">
            <a:extLst>
              <a:ext uri="{FF2B5EF4-FFF2-40B4-BE49-F238E27FC236}">
                <a16:creationId xmlns:a16="http://schemas.microsoft.com/office/drawing/2014/main" id="{DD9B06F3-58DC-B843-A8B0-1B15B0230E76}"/>
              </a:ext>
            </a:extLst>
          </p:cNvPr>
          <p:cNvSpPr>
            <a:spLocks noGrp="1"/>
          </p:cNvSpPr>
          <p:nvPr>
            <p:ph type="title"/>
          </p:nvPr>
        </p:nvSpPr>
        <p:spPr>
          <a:xfrm>
            <a:off x="351742" y="260268"/>
            <a:ext cx="9504110" cy="332399"/>
          </a:xfrm>
        </p:spPr>
        <p:txBody>
          <a:bodyPr wrap="square">
            <a:spAutoFit/>
          </a:bodyPr>
          <a:lstStyle>
            <a:lvl1pPr>
              <a:defRPr sz="2400">
                <a:solidFill>
                  <a:schemeClr val="accent1"/>
                </a:solidFill>
              </a:defRPr>
            </a:lvl1pPr>
          </a:lstStyle>
          <a:p>
            <a:r>
              <a:rPr lang="en-US"/>
              <a:t>Click to edit Master title style</a:t>
            </a:r>
          </a:p>
        </p:txBody>
      </p:sp>
      <p:sp>
        <p:nvSpPr>
          <p:cNvPr id="59" name="Subtitle 2">
            <a:extLst>
              <a:ext uri="{FF2B5EF4-FFF2-40B4-BE49-F238E27FC236}">
                <a16:creationId xmlns:a16="http://schemas.microsoft.com/office/drawing/2014/main" id="{2750EB67-F276-B248-9CA9-EA5433C9E955}"/>
              </a:ext>
            </a:extLst>
          </p:cNvPr>
          <p:cNvSpPr txBox="1">
            <a:spLocks/>
          </p:cNvSpPr>
          <p:nvPr userDrawn="1"/>
        </p:nvSpPr>
        <p:spPr>
          <a:xfrm>
            <a:off x="6550677" y="1213034"/>
            <a:ext cx="5000963" cy="332399"/>
          </a:xfrm>
          <a:prstGeom prst="rect">
            <a:avLst/>
          </a:prstGeom>
        </p:spPr>
        <p:txBody>
          <a:bodyPr vert="horz" lIns="0" tIns="0" rIns="0" bIns="0" rtlCol="0" anchor="t" anchorCtr="0">
            <a:normAutofit/>
          </a:bodyPr>
          <a:lstStyle>
            <a:lvl1pPr marL="0" indent="0" algn="l" defTabSz="144000" rtl="0" eaLnBrk="1" latinLnBrk="0" hangingPunct="1">
              <a:lnSpc>
                <a:spcPct val="100000"/>
              </a:lnSpc>
              <a:spcBef>
                <a:spcPts val="0"/>
              </a:spcBef>
              <a:spcAft>
                <a:spcPts val="600"/>
              </a:spcAft>
              <a:buFont typeface="Arial" panose="020B0604020202020204" pitchFamily="34" charset="0"/>
              <a:buNone/>
              <a:tabLst>
                <a:tab pos="0" algn="l"/>
              </a:tabLst>
              <a:defRPr sz="1800" b="0" i="0" kern="1200">
                <a:solidFill>
                  <a:srgbClr val="2167AE"/>
                </a:solidFill>
                <a:latin typeface="Zurich Sans Light" panose="02000000000000000000" pitchFamily="2" charset="0"/>
                <a:ea typeface="+mn-ea"/>
                <a:cs typeface="Arial" panose="020B0604020202020204" pitchFamily="34" charset="0"/>
              </a:defRPr>
            </a:lvl1pPr>
            <a:lvl2pPr marL="342854" indent="0" algn="ctr" defTabSz="144000" rtl="0" eaLnBrk="1" latinLnBrk="0" hangingPunct="1">
              <a:lnSpc>
                <a:spcPct val="100000"/>
              </a:lnSpc>
              <a:spcBef>
                <a:spcPts val="0"/>
              </a:spcBef>
              <a:spcAft>
                <a:spcPts val="600"/>
              </a:spcAft>
              <a:buFont typeface="Arial" panose="020B0604020202020204" pitchFamily="34" charset="0"/>
              <a:buNone/>
              <a:tabLst>
                <a:tab pos="0" algn="l"/>
              </a:tabLst>
              <a:defRPr sz="1600" kern="1200">
                <a:solidFill>
                  <a:schemeClr val="tx1">
                    <a:tint val="75000"/>
                  </a:schemeClr>
                </a:solidFill>
                <a:latin typeface="+mn-lt"/>
                <a:ea typeface="+mn-ea"/>
                <a:cs typeface="+mn-cs"/>
              </a:defRPr>
            </a:lvl2pPr>
            <a:lvl3pPr marL="685709" indent="0" algn="ctr" defTabSz="144000" rtl="0" eaLnBrk="1" latinLnBrk="0" hangingPunct="1">
              <a:lnSpc>
                <a:spcPct val="100000"/>
              </a:lnSpc>
              <a:spcBef>
                <a:spcPts val="0"/>
              </a:spcBef>
              <a:spcAft>
                <a:spcPts val="600"/>
              </a:spcAft>
              <a:buFont typeface="Arial" panose="020B0604020202020204" pitchFamily="34" charset="0"/>
              <a:buNone/>
              <a:tabLst>
                <a:tab pos="0" algn="l"/>
              </a:tabLst>
              <a:defRPr sz="1400" kern="1200">
                <a:solidFill>
                  <a:schemeClr val="tx1">
                    <a:tint val="75000"/>
                  </a:schemeClr>
                </a:solidFill>
                <a:latin typeface="+mn-lt"/>
                <a:ea typeface="+mn-ea"/>
                <a:cs typeface="+mn-cs"/>
              </a:defRPr>
            </a:lvl3pPr>
            <a:lvl4pPr marL="1028563" indent="0" algn="ctr" defTabSz="144000" rtl="0" eaLnBrk="1" latinLnBrk="0" hangingPunct="1">
              <a:lnSpc>
                <a:spcPct val="100000"/>
              </a:lnSpc>
              <a:spcBef>
                <a:spcPts val="0"/>
              </a:spcBef>
              <a:spcAft>
                <a:spcPts val="600"/>
              </a:spcAft>
              <a:buFont typeface="Arial" panose="020B0604020202020204" pitchFamily="34" charset="0"/>
              <a:buNone/>
              <a:tabLst>
                <a:tab pos="0" algn="l"/>
              </a:tabLst>
              <a:defRPr sz="1200" kern="1200">
                <a:solidFill>
                  <a:schemeClr val="tx1">
                    <a:tint val="75000"/>
                  </a:schemeClr>
                </a:solidFill>
                <a:latin typeface="+mn-lt"/>
                <a:ea typeface="+mn-ea"/>
                <a:cs typeface="+mn-cs"/>
              </a:defRPr>
            </a:lvl4pPr>
            <a:lvl5pPr marL="1371417" indent="0" algn="ctr" defTabSz="144000" rtl="0" eaLnBrk="1" latinLnBrk="0" hangingPunct="1">
              <a:lnSpc>
                <a:spcPct val="100000"/>
              </a:lnSpc>
              <a:spcBef>
                <a:spcPts val="0"/>
              </a:spcBef>
              <a:spcAft>
                <a:spcPts val="600"/>
              </a:spcAft>
              <a:buFont typeface="Arial" panose="020B0604020202020204" pitchFamily="34" charset="0"/>
              <a:buNone/>
              <a:tabLst>
                <a:tab pos="0" algn="l"/>
              </a:tabLst>
              <a:defRPr sz="1200" kern="1200">
                <a:solidFill>
                  <a:schemeClr val="tx1">
                    <a:tint val="75000"/>
                  </a:schemeClr>
                </a:solidFill>
                <a:latin typeface="+mn-lt"/>
                <a:ea typeface="+mn-ea"/>
                <a:cs typeface="+mn-cs"/>
              </a:defRPr>
            </a:lvl5pPr>
            <a:lvl6pPr marL="1714271" indent="0" algn="ctr" defTabSz="914377"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057126" indent="0" algn="ctr" defTabSz="914377"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2399980" indent="0" algn="ctr" defTabSz="914377"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2742834" indent="0" algn="ctr" defTabSz="914377"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endParaRPr lang="en-US" sz="1800">
              <a:solidFill>
                <a:schemeClr val="accent1"/>
              </a:solidFill>
            </a:endParaRPr>
          </a:p>
        </p:txBody>
      </p:sp>
      <p:sp>
        <p:nvSpPr>
          <p:cNvPr id="72" name="Subtitle 2">
            <a:extLst>
              <a:ext uri="{FF2B5EF4-FFF2-40B4-BE49-F238E27FC236}">
                <a16:creationId xmlns:a16="http://schemas.microsoft.com/office/drawing/2014/main" id="{7E1E9C88-82AD-6C49-8CE5-2C547E9555DC}"/>
              </a:ext>
            </a:extLst>
          </p:cNvPr>
          <p:cNvSpPr>
            <a:spLocks noGrp="1"/>
          </p:cNvSpPr>
          <p:nvPr>
            <p:ph type="subTitle" idx="13"/>
          </p:nvPr>
        </p:nvSpPr>
        <p:spPr>
          <a:xfrm>
            <a:off x="351211" y="610597"/>
            <a:ext cx="9504640" cy="332399"/>
          </a:xfrm>
          <a:prstGeom prst="rect">
            <a:avLst/>
          </a:prstGeom>
        </p:spPr>
        <p:txBody>
          <a:bodyPr anchor="t">
            <a:noAutofit/>
          </a:bodyPr>
          <a:lstStyle>
            <a:lvl1pPr marL="0" indent="0" algn="l">
              <a:buFont typeface="Arial" panose="020B0604020202020204" pitchFamily="34" charset="0"/>
              <a:buNone/>
              <a:defRPr sz="2400" b="0" i="0">
                <a:solidFill>
                  <a:schemeClr val="accent1"/>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12" name="Group 4">
            <a:extLst>
              <a:ext uri="{FF2B5EF4-FFF2-40B4-BE49-F238E27FC236}">
                <a16:creationId xmlns:a16="http://schemas.microsoft.com/office/drawing/2014/main" id="{670C6354-0E88-B24B-88F4-350B48A1EA89}"/>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13" name="AutoShape 3">
              <a:extLst>
                <a:ext uri="{FF2B5EF4-FFF2-40B4-BE49-F238E27FC236}">
                  <a16:creationId xmlns:a16="http://schemas.microsoft.com/office/drawing/2014/main" id="{4E38F854-BE07-3B49-91D0-4EEF31B19975}"/>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14" name="Freeform 5">
              <a:extLst>
                <a:ext uri="{FF2B5EF4-FFF2-40B4-BE49-F238E27FC236}">
                  <a16:creationId xmlns:a16="http://schemas.microsoft.com/office/drawing/2014/main" id="{76EA1AC2-C59F-A24D-BB7D-76EF0A278BC3}"/>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15" name="Freeform 6">
              <a:extLst>
                <a:ext uri="{FF2B5EF4-FFF2-40B4-BE49-F238E27FC236}">
                  <a16:creationId xmlns:a16="http://schemas.microsoft.com/office/drawing/2014/main" id="{B5BE96F2-9595-0243-8938-3B8B8EA1F5D8}"/>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16" name="Freeform 7">
              <a:extLst>
                <a:ext uri="{FF2B5EF4-FFF2-40B4-BE49-F238E27FC236}">
                  <a16:creationId xmlns:a16="http://schemas.microsoft.com/office/drawing/2014/main" id="{8F4B5175-ADF7-ED47-9CC7-383D82C51ACB}"/>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17" name="Freeform 8">
              <a:extLst>
                <a:ext uri="{FF2B5EF4-FFF2-40B4-BE49-F238E27FC236}">
                  <a16:creationId xmlns:a16="http://schemas.microsoft.com/office/drawing/2014/main" id="{4AC96EC6-CB55-7B4E-BFB2-19625CA3A5E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18" name="Freeform 9">
              <a:extLst>
                <a:ext uri="{FF2B5EF4-FFF2-40B4-BE49-F238E27FC236}">
                  <a16:creationId xmlns:a16="http://schemas.microsoft.com/office/drawing/2014/main" id="{08E13E8E-0453-514B-BBBE-D30BFF9F8647}"/>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19" name="Freeform 10">
              <a:extLst>
                <a:ext uri="{FF2B5EF4-FFF2-40B4-BE49-F238E27FC236}">
                  <a16:creationId xmlns:a16="http://schemas.microsoft.com/office/drawing/2014/main" id="{3EE264BD-6F91-4D40-81CC-1F71FCABEBAD}"/>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0" name="Freeform 11">
              <a:extLst>
                <a:ext uri="{FF2B5EF4-FFF2-40B4-BE49-F238E27FC236}">
                  <a16:creationId xmlns:a16="http://schemas.microsoft.com/office/drawing/2014/main" id="{5FD0ADBC-95A4-E24E-B39B-796AAF6F1B85}"/>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1" name="Freeform 12">
              <a:extLst>
                <a:ext uri="{FF2B5EF4-FFF2-40B4-BE49-F238E27FC236}">
                  <a16:creationId xmlns:a16="http://schemas.microsoft.com/office/drawing/2014/main" id="{83E27FFC-340B-9648-87EE-8E1D1558B2B7}"/>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2" name="Freeform 13">
              <a:extLst>
                <a:ext uri="{FF2B5EF4-FFF2-40B4-BE49-F238E27FC236}">
                  <a16:creationId xmlns:a16="http://schemas.microsoft.com/office/drawing/2014/main" id="{D0E0FE49-8243-2A45-A826-61CDEFE2F1A0}"/>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56657440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2_Fails Board">
    <p:bg>
      <p:bgPr>
        <a:solidFill>
          <a:schemeClr val="accent1"/>
        </a:solidFill>
        <a:effectLst/>
      </p:bgPr>
    </p:bg>
    <p:spTree>
      <p:nvGrpSpPr>
        <p:cNvPr id="1" name=""/>
        <p:cNvGrpSpPr/>
        <p:nvPr/>
      </p:nvGrpSpPr>
      <p:grpSpPr>
        <a:xfrm>
          <a:off x="0" y="0"/>
          <a:ext cx="0" cy="0"/>
          <a:chOff x="0" y="0"/>
          <a:chExt cx="0" cy="0"/>
        </a:xfrm>
      </p:grpSpPr>
      <p:sp>
        <p:nvSpPr>
          <p:cNvPr id="74" name="Content Placeholder 2">
            <a:extLst>
              <a:ext uri="{FF2B5EF4-FFF2-40B4-BE49-F238E27FC236}">
                <a16:creationId xmlns:a16="http://schemas.microsoft.com/office/drawing/2014/main" id="{666DDF3B-2CCC-F24D-9FB3-4E2C1408E4A5}"/>
              </a:ext>
            </a:extLst>
          </p:cNvPr>
          <p:cNvSpPr>
            <a:spLocks noGrp="1"/>
          </p:cNvSpPr>
          <p:nvPr>
            <p:ph idx="28" hasCustomPrompt="1"/>
          </p:nvPr>
        </p:nvSpPr>
        <p:spPr>
          <a:xfrm>
            <a:off x="6257590" y="1206178"/>
            <a:ext cx="5599448" cy="5040145"/>
          </a:xfrm>
          <a:solidFill>
            <a:schemeClr val="accent5"/>
          </a:solidFill>
        </p:spPr>
        <p:txBody>
          <a:bodyPr lIns="72000" tIns="72000" rIns="72000" bIns="72000"/>
          <a:lstStyle>
            <a:lvl1pPr marL="0" indent="0">
              <a:buNone/>
              <a:defRPr sz="1800"/>
            </a:lvl1pPr>
            <a:lvl2pPr>
              <a:defRPr sz="1600"/>
            </a:lvl2pPr>
            <a:lvl3pPr>
              <a:defRPr sz="1400"/>
            </a:lvl3pPr>
            <a:lvl4pPr>
              <a:defRPr sz="1200"/>
            </a:lvl4pPr>
            <a:lvl5pPr>
              <a:defRPr sz="1200"/>
            </a:lvl5pPr>
          </a:lstStyle>
          <a:p>
            <a:pPr lvl="0"/>
            <a:r>
              <a:rPr lang="en-US"/>
              <a:t>Lessons learned</a:t>
            </a:r>
          </a:p>
        </p:txBody>
      </p:sp>
      <p:sp>
        <p:nvSpPr>
          <p:cNvPr id="73" name="Content Placeholder 2">
            <a:extLst>
              <a:ext uri="{FF2B5EF4-FFF2-40B4-BE49-F238E27FC236}">
                <a16:creationId xmlns:a16="http://schemas.microsoft.com/office/drawing/2014/main" id="{1D848C62-8B72-2144-9D26-36FE95D285FC}"/>
              </a:ext>
            </a:extLst>
          </p:cNvPr>
          <p:cNvSpPr>
            <a:spLocks noGrp="1"/>
          </p:cNvSpPr>
          <p:nvPr>
            <p:ph idx="27" hasCustomPrompt="1"/>
          </p:nvPr>
        </p:nvSpPr>
        <p:spPr>
          <a:xfrm>
            <a:off x="360130" y="1206178"/>
            <a:ext cx="5591408" cy="5040145"/>
          </a:xfrm>
          <a:solidFill>
            <a:schemeClr val="accent5"/>
          </a:solidFill>
        </p:spPr>
        <p:txBody>
          <a:bodyPr lIns="72000" tIns="72000" rIns="72000" bIns="72000"/>
          <a:lstStyle>
            <a:lvl1pPr marL="0" indent="0">
              <a:buNone/>
              <a:defRPr sz="1800"/>
            </a:lvl1pPr>
            <a:lvl2pPr>
              <a:defRPr sz="1600"/>
            </a:lvl2pPr>
            <a:lvl3pPr>
              <a:defRPr sz="1400"/>
            </a:lvl3pPr>
            <a:lvl4pPr>
              <a:defRPr sz="1200"/>
            </a:lvl4pPr>
            <a:lvl5pPr>
              <a:defRPr sz="1200"/>
            </a:lvl5pPr>
          </a:lstStyle>
          <a:p>
            <a:pPr lvl="0"/>
            <a:r>
              <a:rPr lang="en-US"/>
              <a:t>Failures</a:t>
            </a:r>
          </a:p>
        </p:txBody>
      </p:sp>
      <p:pic>
        <p:nvPicPr>
          <p:cNvPr id="11" name="Picture 10">
            <a:extLst>
              <a:ext uri="{FF2B5EF4-FFF2-40B4-BE49-F238E27FC236}">
                <a16:creationId xmlns:a16="http://schemas.microsoft.com/office/drawing/2014/main" id="{758A01C2-7969-CF4F-B496-74547ADF163D}"/>
              </a:ext>
            </a:extLst>
          </p:cNvPr>
          <p:cNvPicPr>
            <a:picLocks noChangeAspect="1"/>
          </p:cNvPicPr>
          <p:nvPr userDrawn="1"/>
        </p:nvPicPr>
        <p:blipFill>
          <a:blip r:embed="rId2" cstate="email">
            <a:biLevel thresh="25000"/>
            <a:extLst>
              <a:ext uri="{28A0092B-C50C-407E-A947-70E740481C1C}">
                <a14:useLocalDpi xmlns:a14="http://schemas.microsoft.com/office/drawing/2010/main"/>
              </a:ext>
            </a:extLst>
          </a:blip>
          <a:stretch>
            <a:fillRect/>
          </a:stretch>
        </p:blipFill>
        <p:spPr>
          <a:xfrm>
            <a:off x="10189634" y="159248"/>
            <a:ext cx="1773767" cy="683952"/>
          </a:xfrm>
          <a:prstGeom prst="rect">
            <a:avLst/>
          </a:prstGeom>
        </p:spPr>
      </p:pic>
      <p:sp>
        <p:nvSpPr>
          <p:cNvPr id="41" name="Content Placeholder 2">
            <a:extLst>
              <a:ext uri="{FF2B5EF4-FFF2-40B4-BE49-F238E27FC236}">
                <a16:creationId xmlns:a16="http://schemas.microsoft.com/office/drawing/2014/main" id="{5BA7DEA1-96F8-AC49-8056-F6E776E6500E}"/>
              </a:ext>
            </a:extLst>
          </p:cNvPr>
          <p:cNvSpPr>
            <a:spLocks noGrp="1"/>
          </p:cNvSpPr>
          <p:nvPr>
            <p:ph idx="1" hasCustomPrompt="1"/>
          </p:nvPr>
        </p:nvSpPr>
        <p:spPr>
          <a:xfrm>
            <a:off x="636438" y="1722014"/>
            <a:ext cx="5000963" cy="3886727"/>
          </a:xfrm>
        </p:spPr>
        <p:txBody>
          <a:bodyPr lIns="0" tIns="0" rIns="0" bIns="0"/>
          <a:lstStyle>
            <a:lvl1pPr>
              <a:defRPr sz="1800"/>
            </a:lvl1pPr>
            <a:lvl2pPr>
              <a:defRPr sz="1800"/>
            </a:lvl2pPr>
            <a:lvl3pPr>
              <a:defRPr sz="1800"/>
            </a:lvl3pPr>
            <a:lvl4pPr>
              <a:defRPr sz="1800"/>
            </a:lvl4pPr>
            <a:lvl5pPr>
              <a:defRPr sz="1800"/>
            </a:lvl5pPr>
          </a:lstStyle>
          <a:p>
            <a:pPr lvl="0"/>
            <a:r>
              <a:rPr lang="en-US"/>
              <a:t>Please list here what has been unsuccessful / to be improved during the project Second level</a:t>
            </a:r>
          </a:p>
          <a:p>
            <a:pPr lvl="2"/>
            <a:r>
              <a:rPr lang="en-US"/>
              <a:t>Third level</a:t>
            </a:r>
          </a:p>
          <a:p>
            <a:pPr lvl="3"/>
            <a:r>
              <a:rPr lang="en-US"/>
              <a:t>Fourth level</a:t>
            </a:r>
          </a:p>
          <a:p>
            <a:pPr lvl="4"/>
            <a:r>
              <a:rPr lang="en-US"/>
              <a:t>Fifth level</a:t>
            </a:r>
          </a:p>
        </p:txBody>
      </p:sp>
      <p:sp>
        <p:nvSpPr>
          <p:cNvPr id="45" name="Content Placeholder 2">
            <a:extLst>
              <a:ext uri="{FF2B5EF4-FFF2-40B4-BE49-F238E27FC236}">
                <a16:creationId xmlns:a16="http://schemas.microsoft.com/office/drawing/2014/main" id="{4A2B228B-F43C-0848-ADAC-C581BC9BCFC6}"/>
              </a:ext>
            </a:extLst>
          </p:cNvPr>
          <p:cNvSpPr>
            <a:spLocks noGrp="1"/>
          </p:cNvSpPr>
          <p:nvPr>
            <p:ph idx="10" hasCustomPrompt="1"/>
          </p:nvPr>
        </p:nvSpPr>
        <p:spPr>
          <a:xfrm>
            <a:off x="6550677" y="1722014"/>
            <a:ext cx="5000963" cy="3886727"/>
          </a:xfrm>
        </p:spPr>
        <p:txBody>
          <a:bodyPr lIns="0" tIns="0" rIns="0" bIns="0"/>
          <a:lstStyle>
            <a:lvl1pPr marL="171450" indent="-171450">
              <a:buFont typeface="Arial" panose="020B0604020202020204" pitchFamily="34" charset="0"/>
              <a:buChar char="•"/>
              <a:defRPr sz="1800"/>
            </a:lvl1pPr>
            <a:lvl2pPr>
              <a:defRPr sz="1800"/>
            </a:lvl2pPr>
            <a:lvl3pPr>
              <a:defRPr sz="1800"/>
            </a:lvl3pPr>
            <a:lvl4pPr>
              <a:defRPr sz="1800"/>
            </a:lvl4pPr>
            <a:lvl5pPr>
              <a:defRPr sz="1800"/>
            </a:lvl5pPr>
          </a:lstStyle>
          <a:p>
            <a:pPr marL="171450" indent="-171450">
              <a:buFont typeface="Arial" panose="020B0604020202020204" pitchFamily="34" charset="0"/>
              <a:buChar char="•"/>
            </a:pPr>
            <a:r>
              <a:rPr lang="en-US" sz="1800">
                <a:solidFill>
                  <a:schemeClr val="accent1"/>
                </a:solidFill>
              </a:rPr>
              <a:t>Please add here the lessons learned from failures</a:t>
            </a:r>
          </a:p>
          <a:p>
            <a:pPr lvl="1"/>
            <a:r>
              <a:rPr lang="en-US"/>
              <a:t>Second level</a:t>
            </a:r>
          </a:p>
          <a:p>
            <a:pPr lvl="2"/>
            <a:r>
              <a:rPr lang="en-US"/>
              <a:t>Third level</a:t>
            </a:r>
          </a:p>
          <a:p>
            <a:pPr lvl="3"/>
            <a:r>
              <a:rPr lang="en-US"/>
              <a:t>Fourth level</a:t>
            </a:r>
          </a:p>
          <a:p>
            <a:pPr lvl="4"/>
            <a:r>
              <a:rPr lang="en-US"/>
              <a:t>Fifth level</a:t>
            </a:r>
          </a:p>
        </p:txBody>
      </p:sp>
      <p:sp>
        <p:nvSpPr>
          <p:cNvPr id="52" name="Title 1">
            <a:extLst>
              <a:ext uri="{FF2B5EF4-FFF2-40B4-BE49-F238E27FC236}">
                <a16:creationId xmlns:a16="http://schemas.microsoft.com/office/drawing/2014/main" id="{DD9B06F3-58DC-B843-A8B0-1B15B0230E76}"/>
              </a:ext>
            </a:extLst>
          </p:cNvPr>
          <p:cNvSpPr>
            <a:spLocks noGrp="1"/>
          </p:cNvSpPr>
          <p:nvPr>
            <p:ph type="title"/>
          </p:nvPr>
        </p:nvSpPr>
        <p:spPr>
          <a:xfrm>
            <a:off x="351742" y="260268"/>
            <a:ext cx="9504110" cy="332399"/>
          </a:xfrm>
        </p:spPr>
        <p:txBody>
          <a:bodyPr wrap="square">
            <a:spAutoFit/>
          </a:bodyPr>
          <a:lstStyle>
            <a:lvl1pPr>
              <a:defRPr sz="2400">
                <a:solidFill>
                  <a:schemeClr val="accent5"/>
                </a:solidFill>
              </a:defRPr>
            </a:lvl1pPr>
          </a:lstStyle>
          <a:p>
            <a:r>
              <a:rPr lang="en-US"/>
              <a:t>Click to edit Master title style</a:t>
            </a:r>
          </a:p>
        </p:txBody>
      </p:sp>
      <p:sp>
        <p:nvSpPr>
          <p:cNvPr id="59" name="Subtitle 2">
            <a:extLst>
              <a:ext uri="{FF2B5EF4-FFF2-40B4-BE49-F238E27FC236}">
                <a16:creationId xmlns:a16="http://schemas.microsoft.com/office/drawing/2014/main" id="{2750EB67-F276-B248-9CA9-EA5433C9E955}"/>
              </a:ext>
            </a:extLst>
          </p:cNvPr>
          <p:cNvSpPr txBox="1">
            <a:spLocks/>
          </p:cNvSpPr>
          <p:nvPr userDrawn="1"/>
        </p:nvSpPr>
        <p:spPr>
          <a:xfrm>
            <a:off x="6550677" y="1213034"/>
            <a:ext cx="5000963" cy="332399"/>
          </a:xfrm>
          <a:prstGeom prst="rect">
            <a:avLst/>
          </a:prstGeom>
        </p:spPr>
        <p:txBody>
          <a:bodyPr vert="horz" lIns="0" tIns="0" rIns="0" bIns="0" rtlCol="0" anchor="t" anchorCtr="0">
            <a:normAutofit/>
          </a:bodyPr>
          <a:lstStyle>
            <a:lvl1pPr marL="0" indent="0" algn="l" defTabSz="144000" rtl="0" eaLnBrk="1" latinLnBrk="0" hangingPunct="1">
              <a:lnSpc>
                <a:spcPct val="100000"/>
              </a:lnSpc>
              <a:spcBef>
                <a:spcPts val="0"/>
              </a:spcBef>
              <a:spcAft>
                <a:spcPts val="600"/>
              </a:spcAft>
              <a:buFont typeface="Arial" panose="020B0604020202020204" pitchFamily="34" charset="0"/>
              <a:buNone/>
              <a:tabLst>
                <a:tab pos="0" algn="l"/>
              </a:tabLst>
              <a:defRPr sz="1800" b="0" i="0" kern="1200">
                <a:solidFill>
                  <a:srgbClr val="2167AE"/>
                </a:solidFill>
                <a:latin typeface="Zurich Sans Light" panose="02000000000000000000" pitchFamily="2" charset="0"/>
                <a:ea typeface="+mn-ea"/>
                <a:cs typeface="Arial" panose="020B0604020202020204" pitchFamily="34" charset="0"/>
              </a:defRPr>
            </a:lvl1pPr>
            <a:lvl2pPr marL="342854" indent="0" algn="ctr" defTabSz="144000" rtl="0" eaLnBrk="1" latinLnBrk="0" hangingPunct="1">
              <a:lnSpc>
                <a:spcPct val="100000"/>
              </a:lnSpc>
              <a:spcBef>
                <a:spcPts val="0"/>
              </a:spcBef>
              <a:spcAft>
                <a:spcPts val="600"/>
              </a:spcAft>
              <a:buFont typeface="Arial" panose="020B0604020202020204" pitchFamily="34" charset="0"/>
              <a:buNone/>
              <a:tabLst>
                <a:tab pos="0" algn="l"/>
              </a:tabLst>
              <a:defRPr sz="1600" kern="1200">
                <a:solidFill>
                  <a:schemeClr val="tx1">
                    <a:tint val="75000"/>
                  </a:schemeClr>
                </a:solidFill>
                <a:latin typeface="+mn-lt"/>
                <a:ea typeface="+mn-ea"/>
                <a:cs typeface="+mn-cs"/>
              </a:defRPr>
            </a:lvl2pPr>
            <a:lvl3pPr marL="685709" indent="0" algn="ctr" defTabSz="144000" rtl="0" eaLnBrk="1" latinLnBrk="0" hangingPunct="1">
              <a:lnSpc>
                <a:spcPct val="100000"/>
              </a:lnSpc>
              <a:spcBef>
                <a:spcPts val="0"/>
              </a:spcBef>
              <a:spcAft>
                <a:spcPts val="600"/>
              </a:spcAft>
              <a:buFont typeface="Arial" panose="020B0604020202020204" pitchFamily="34" charset="0"/>
              <a:buNone/>
              <a:tabLst>
                <a:tab pos="0" algn="l"/>
              </a:tabLst>
              <a:defRPr sz="1400" kern="1200">
                <a:solidFill>
                  <a:schemeClr val="tx1">
                    <a:tint val="75000"/>
                  </a:schemeClr>
                </a:solidFill>
                <a:latin typeface="+mn-lt"/>
                <a:ea typeface="+mn-ea"/>
                <a:cs typeface="+mn-cs"/>
              </a:defRPr>
            </a:lvl3pPr>
            <a:lvl4pPr marL="1028563" indent="0" algn="ctr" defTabSz="144000" rtl="0" eaLnBrk="1" latinLnBrk="0" hangingPunct="1">
              <a:lnSpc>
                <a:spcPct val="100000"/>
              </a:lnSpc>
              <a:spcBef>
                <a:spcPts val="0"/>
              </a:spcBef>
              <a:spcAft>
                <a:spcPts val="600"/>
              </a:spcAft>
              <a:buFont typeface="Arial" panose="020B0604020202020204" pitchFamily="34" charset="0"/>
              <a:buNone/>
              <a:tabLst>
                <a:tab pos="0" algn="l"/>
              </a:tabLst>
              <a:defRPr sz="1200" kern="1200">
                <a:solidFill>
                  <a:schemeClr val="tx1">
                    <a:tint val="75000"/>
                  </a:schemeClr>
                </a:solidFill>
                <a:latin typeface="+mn-lt"/>
                <a:ea typeface="+mn-ea"/>
                <a:cs typeface="+mn-cs"/>
              </a:defRPr>
            </a:lvl4pPr>
            <a:lvl5pPr marL="1371417" indent="0" algn="ctr" defTabSz="144000" rtl="0" eaLnBrk="1" latinLnBrk="0" hangingPunct="1">
              <a:lnSpc>
                <a:spcPct val="100000"/>
              </a:lnSpc>
              <a:spcBef>
                <a:spcPts val="0"/>
              </a:spcBef>
              <a:spcAft>
                <a:spcPts val="600"/>
              </a:spcAft>
              <a:buFont typeface="Arial" panose="020B0604020202020204" pitchFamily="34" charset="0"/>
              <a:buNone/>
              <a:tabLst>
                <a:tab pos="0" algn="l"/>
              </a:tabLst>
              <a:defRPr sz="1200" kern="1200">
                <a:solidFill>
                  <a:schemeClr val="tx1">
                    <a:tint val="75000"/>
                  </a:schemeClr>
                </a:solidFill>
                <a:latin typeface="+mn-lt"/>
                <a:ea typeface="+mn-ea"/>
                <a:cs typeface="+mn-cs"/>
              </a:defRPr>
            </a:lvl5pPr>
            <a:lvl6pPr marL="1714271" indent="0" algn="ctr" defTabSz="914377"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057126" indent="0" algn="ctr" defTabSz="914377"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2399980" indent="0" algn="ctr" defTabSz="914377"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2742834" indent="0" algn="ctr" defTabSz="914377"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endParaRPr lang="en-US" sz="1800">
              <a:solidFill>
                <a:schemeClr val="accent1"/>
              </a:solidFill>
            </a:endParaRPr>
          </a:p>
        </p:txBody>
      </p:sp>
      <p:sp>
        <p:nvSpPr>
          <p:cNvPr id="72" name="Subtitle 2">
            <a:extLst>
              <a:ext uri="{FF2B5EF4-FFF2-40B4-BE49-F238E27FC236}">
                <a16:creationId xmlns:a16="http://schemas.microsoft.com/office/drawing/2014/main" id="{7E1E9C88-82AD-6C49-8CE5-2C547E9555DC}"/>
              </a:ext>
            </a:extLst>
          </p:cNvPr>
          <p:cNvSpPr>
            <a:spLocks noGrp="1"/>
          </p:cNvSpPr>
          <p:nvPr>
            <p:ph type="subTitle" idx="13"/>
          </p:nvPr>
        </p:nvSpPr>
        <p:spPr>
          <a:xfrm>
            <a:off x="351211" y="610597"/>
            <a:ext cx="9504640" cy="332399"/>
          </a:xfrm>
          <a:prstGeom prst="rect">
            <a:avLst/>
          </a:prstGeom>
        </p:spPr>
        <p:txBody>
          <a:bodyPr anchor="t">
            <a:noAutofit/>
          </a:bodyPr>
          <a:lstStyle>
            <a:lvl1pPr marL="0" indent="0" algn="l">
              <a:buFont typeface="Arial" panose="020B0604020202020204" pitchFamily="34" charset="0"/>
              <a:buNone/>
              <a:defRPr sz="2400" b="0" i="0">
                <a:solidFill>
                  <a:schemeClr val="accent5"/>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sp>
        <p:nvSpPr>
          <p:cNvPr id="75" name="TextBox 74">
            <a:extLst>
              <a:ext uri="{FF2B5EF4-FFF2-40B4-BE49-F238E27FC236}">
                <a16:creationId xmlns:a16="http://schemas.microsoft.com/office/drawing/2014/main" id="{152E19D2-2EE7-F64B-BBBB-65D4E354B1F2}"/>
              </a:ext>
            </a:extLst>
          </p:cNvPr>
          <p:cNvSpPr txBox="1"/>
          <p:nvPr userDrawn="1"/>
        </p:nvSpPr>
        <p:spPr>
          <a:xfrm>
            <a:off x="11157701" y="6523800"/>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a:solidFill>
                  <a:schemeClr val="accent6"/>
                </a:solidFill>
                <a:latin typeface="+mn-lt"/>
                <a:cs typeface="Arial" panose="020B0604020202020204" pitchFamily="34" charset="0"/>
              </a:rPr>
              <a:t>© Zurich</a:t>
            </a:r>
          </a:p>
        </p:txBody>
      </p:sp>
    </p:spTree>
    <p:extLst>
      <p:ext uri="{BB962C8B-B14F-4D97-AF65-F5344CB8AC3E}">
        <p14:creationId xmlns:p14="http://schemas.microsoft.com/office/powerpoint/2010/main" val="35575680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16" name="Title 1">
            <a:extLst>
              <a:ext uri="{FF2B5EF4-FFF2-40B4-BE49-F238E27FC236}">
                <a16:creationId xmlns:a16="http://schemas.microsoft.com/office/drawing/2014/main" id="{9979B0B5-DCB0-844D-8724-1DB31C8A8C0B}"/>
              </a:ext>
            </a:extLst>
          </p:cNvPr>
          <p:cNvSpPr>
            <a:spLocks noGrp="1"/>
          </p:cNvSpPr>
          <p:nvPr>
            <p:ph type="title"/>
          </p:nvPr>
        </p:nvSpPr>
        <p:spPr>
          <a:xfrm>
            <a:off x="334963" y="251879"/>
            <a:ext cx="9504111" cy="332399"/>
          </a:xfrm>
        </p:spPr>
        <p:txBody>
          <a:bodyPr wrap="square">
            <a:spAutoFit/>
          </a:bodyPr>
          <a:lstStyle/>
          <a:p>
            <a:r>
              <a:rPr lang="en-US"/>
              <a:t>Click to edit Master title style</a:t>
            </a:r>
          </a:p>
        </p:txBody>
      </p:sp>
      <p:grpSp>
        <p:nvGrpSpPr>
          <p:cNvPr id="17" name="Group 4">
            <a:extLst>
              <a:ext uri="{FF2B5EF4-FFF2-40B4-BE49-F238E27FC236}">
                <a16:creationId xmlns:a16="http://schemas.microsoft.com/office/drawing/2014/main" id="{05FD581A-C4C2-4FC2-BB96-F96F5D58CC05}"/>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18" name="AutoShape 3">
              <a:extLst>
                <a:ext uri="{FF2B5EF4-FFF2-40B4-BE49-F238E27FC236}">
                  <a16:creationId xmlns:a16="http://schemas.microsoft.com/office/drawing/2014/main" id="{37210F69-430F-440B-A140-87F4AB11235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19" name="Freeform 5">
              <a:extLst>
                <a:ext uri="{FF2B5EF4-FFF2-40B4-BE49-F238E27FC236}">
                  <a16:creationId xmlns:a16="http://schemas.microsoft.com/office/drawing/2014/main" id="{0525E2D6-2AD0-42BA-8689-829D2EEF2854}"/>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0" name="Freeform 6">
              <a:extLst>
                <a:ext uri="{FF2B5EF4-FFF2-40B4-BE49-F238E27FC236}">
                  <a16:creationId xmlns:a16="http://schemas.microsoft.com/office/drawing/2014/main" id="{66639B02-12FD-4D91-A48C-62500E5E310B}"/>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1" name="Freeform 7">
              <a:extLst>
                <a:ext uri="{FF2B5EF4-FFF2-40B4-BE49-F238E27FC236}">
                  <a16:creationId xmlns:a16="http://schemas.microsoft.com/office/drawing/2014/main" id="{4974666D-0662-49E1-AD05-0F75E9CDE5CC}"/>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2" name="Freeform 8">
              <a:extLst>
                <a:ext uri="{FF2B5EF4-FFF2-40B4-BE49-F238E27FC236}">
                  <a16:creationId xmlns:a16="http://schemas.microsoft.com/office/drawing/2014/main" id="{AACF3C74-3E37-49FF-8A5C-499C94775A22}"/>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9">
              <a:extLst>
                <a:ext uri="{FF2B5EF4-FFF2-40B4-BE49-F238E27FC236}">
                  <a16:creationId xmlns:a16="http://schemas.microsoft.com/office/drawing/2014/main" id="{8F61EB5B-16E9-4E81-930C-CC3AF4AE8004}"/>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10">
              <a:extLst>
                <a:ext uri="{FF2B5EF4-FFF2-40B4-BE49-F238E27FC236}">
                  <a16:creationId xmlns:a16="http://schemas.microsoft.com/office/drawing/2014/main" id="{3F11AFA1-B24F-4137-ADBD-BC99C549B761}"/>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11">
              <a:extLst>
                <a:ext uri="{FF2B5EF4-FFF2-40B4-BE49-F238E27FC236}">
                  <a16:creationId xmlns:a16="http://schemas.microsoft.com/office/drawing/2014/main" id="{D974EA69-2A4E-481A-8DD8-9C9FD2156EB1}"/>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12">
              <a:extLst>
                <a:ext uri="{FF2B5EF4-FFF2-40B4-BE49-F238E27FC236}">
                  <a16:creationId xmlns:a16="http://schemas.microsoft.com/office/drawing/2014/main" id="{28C940DE-D324-4410-80C5-9BC2A365D934}"/>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13">
              <a:extLst>
                <a:ext uri="{FF2B5EF4-FFF2-40B4-BE49-F238E27FC236}">
                  <a16:creationId xmlns:a16="http://schemas.microsoft.com/office/drawing/2014/main" id="{F399AED9-15E5-4439-853F-533F93806D33}"/>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14135110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Section Image">
    <p:bg>
      <p:bgPr>
        <a:solidFill>
          <a:schemeClr val="bg1"/>
        </a:solidFill>
        <a:effectLst/>
      </p:bgPr>
    </p:bg>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E1605E3C-D76A-4678-9277-BF9E20857561}"/>
              </a:ext>
            </a:extLst>
          </p:cNvPr>
          <p:cNvSpPr>
            <a:spLocks noGrp="1" noChangeAspect="1"/>
          </p:cNvSpPr>
          <p:nvPr>
            <p:ph type="pic" sz="quarter" idx="13" hasCustomPrompt="1"/>
          </p:nvPr>
        </p:nvSpPr>
        <p:spPr>
          <a:xfrm>
            <a:off x="7248128" y="1442037"/>
            <a:ext cx="4320000" cy="4320000"/>
          </a:xfrm>
          <a:prstGeom prst="ellipse">
            <a:avLst/>
          </a:prstGeom>
        </p:spPr>
        <p:txBody>
          <a:bodyPr/>
          <a:lstStyle>
            <a:lvl1pPr algn="ctr">
              <a:buNone/>
              <a:defRPr b="0" i="0">
                <a:solidFill>
                  <a:srgbClr val="1C67AF"/>
                </a:solidFill>
              </a:defRPr>
            </a:lvl1pPr>
          </a:lstStyle>
          <a:p>
            <a:r>
              <a:rPr lang="en-US" noProof="0"/>
              <a:t>Add a picture here</a:t>
            </a:r>
          </a:p>
        </p:txBody>
      </p:sp>
      <p:grpSp>
        <p:nvGrpSpPr>
          <p:cNvPr id="17" name="Group 4">
            <a:extLst>
              <a:ext uri="{FF2B5EF4-FFF2-40B4-BE49-F238E27FC236}">
                <a16:creationId xmlns:a16="http://schemas.microsoft.com/office/drawing/2014/main" id="{05B1BF2D-95ED-4B5E-A600-448435A538E1}"/>
              </a:ext>
            </a:extLst>
          </p:cNvPr>
          <p:cNvGrpSpPr>
            <a:grpSpLocks noChangeAspect="1"/>
          </p:cNvGrpSpPr>
          <p:nvPr userDrawn="1"/>
        </p:nvGrpSpPr>
        <p:grpSpPr bwMode="auto">
          <a:xfrm>
            <a:off x="167490" y="241300"/>
            <a:ext cx="1773767" cy="683683"/>
            <a:chOff x="79" y="75"/>
            <a:chExt cx="838" cy="323"/>
          </a:xfrm>
          <a:solidFill>
            <a:schemeClr val="accent1"/>
          </a:solidFill>
        </p:grpSpPr>
        <p:sp>
          <p:nvSpPr>
            <p:cNvPr id="18" name="AutoShape 3">
              <a:extLst>
                <a:ext uri="{FF2B5EF4-FFF2-40B4-BE49-F238E27FC236}">
                  <a16:creationId xmlns:a16="http://schemas.microsoft.com/office/drawing/2014/main" id="{61978BD2-C14E-4CFE-993E-343384B567C5}"/>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19" name="Freeform 5">
              <a:extLst>
                <a:ext uri="{FF2B5EF4-FFF2-40B4-BE49-F238E27FC236}">
                  <a16:creationId xmlns:a16="http://schemas.microsoft.com/office/drawing/2014/main" id="{99494830-030A-4795-A5CF-E0AD53A1DE10}"/>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3" name="Freeform 6">
              <a:extLst>
                <a:ext uri="{FF2B5EF4-FFF2-40B4-BE49-F238E27FC236}">
                  <a16:creationId xmlns:a16="http://schemas.microsoft.com/office/drawing/2014/main" id="{AFD6C351-0AEC-4718-B212-E56D67B8DD7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4" name="Freeform 7">
              <a:extLst>
                <a:ext uri="{FF2B5EF4-FFF2-40B4-BE49-F238E27FC236}">
                  <a16:creationId xmlns:a16="http://schemas.microsoft.com/office/drawing/2014/main" id="{56568706-5A7A-49F9-8069-77AFE558A19D}"/>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5" name="Freeform 8">
              <a:extLst>
                <a:ext uri="{FF2B5EF4-FFF2-40B4-BE49-F238E27FC236}">
                  <a16:creationId xmlns:a16="http://schemas.microsoft.com/office/drawing/2014/main" id="{22BAD130-06B7-4B98-A7FA-9C49C61A4814}"/>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6" name="Freeform 9">
              <a:extLst>
                <a:ext uri="{FF2B5EF4-FFF2-40B4-BE49-F238E27FC236}">
                  <a16:creationId xmlns:a16="http://schemas.microsoft.com/office/drawing/2014/main" id="{B2C92086-E8E6-45CA-9506-D04030249072}"/>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7" name="Freeform 10">
              <a:extLst>
                <a:ext uri="{FF2B5EF4-FFF2-40B4-BE49-F238E27FC236}">
                  <a16:creationId xmlns:a16="http://schemas.microsoft.com/office/drawing/2014/main" id="{FE1CCEE6-F726-450D-ABC0-E20EBB9E50B1}"/>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8" name="Freeform 11">
              <a:extLst>
                <a:ext uri="{FF2B5EF4-FFF2-40B4-BE49-F238E27FC236}">
                  <a16:creationId xmlns:a16="http://schemas.microsoft.com/office/drawing/2014/main" id="{8D864EA5-0584-4248-9E81-C942B0F5C06B}"/>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9" name="Freeform 12">
              <a:extLst>
                <a:ext uri="{FF2B5EF4-FFF2-40B4-BE49-F238E27FC236}">
                  <a16:creationId xmlns:a16="http://schemas.microsoft.com/office/drawing/2014/main" id="{CE6647F2-C75A-4525-AFA2-ABC0D791EB37}"/>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40" name="Freeform 13">
              <a:extLst>
                <a:ext uri="{FF2B5EF4-FFF2-40B4-BE49-F238E27FC236}">
                  <a16:creationId xmlns:a16="http://schemas.microsoft.com/office/drawing/2014/main" id="{F26DFF8E-E308-4585-9B92-AEE54D629F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22" name="Title 1">
            <a:extLst>
              <a:ext uri="{FF2B5EF4-FFF2-40B4-BE49-F238E27FC236}">
                <a16:creationId xmlns:a16="http://schemas.microsoft.com/office/drawing/2014/main" id="{AC2C24C9-F1D6-43D1-A71D-BB4ABC50A093}"/>
              </a:ext>
            </a:extLst>
          </p:cNvPr>
          <p:cNvSpPr>
            <a:spLocks noGrp="1"/>
          </p:cNvSpPr>
          <p:nvPr>
            <p:ph type="ctrTitle" hasCustomPrompt="1"/>
          </p:nvPr>
        </p:nvSpPr>
        <p:spPr>
          <a:xfrm>
            <a:off x="343104" y="2532204"/>
            <a:ext cx="6722148" cy="2242079"/>
          </a:xfrm>
        </p:spPr>
        <p:txBody>
          <a:bodyPr anchor="b">
            <a:noAutofit/>
          </a:bodyPr>
          <a:lstStyle>
            <a:lvl1pPr algn="l">
              <a:defRPr sz="3600">
                <a:solidFill>
                  <a:schemeClr val="accent1"/>
                </a:solidFill>
                <a:latin typeface="Zurich Sans" panose="02000000000000000000" pitchFamily="2" charset="0"/>
              </a:defRPr>
            </a:lvl1pPr>
          </a:lstStyle>
          <a:p>
            <a:r>
              <a:rPr lang="en-US"/>
              <a:t>Click to edit section title</a:t>
            </a:r>
          </a:p>
        </p:txBody>
      </p:sp>
      <p:sp>
        <p:nvSpPr>
          <p:cNvPr id="23" name="Subtitle 2">
            <a:extLst>
              <a:ext uri="{FF2B5EF4-FFF2-40B4-BE49-F238E27FC236}">
                <a16:creationId xmlns:a16="http://schemas.microsoft.com/office/drawing/2014/main" id="{4E97898E-6653-45A6-A627-9F2DDCB309A1}"/>
              </a:ext>
            </a:extLst>
          </p:cNvPr>
          <p:cNvSpPr>
            <a:spLocks noGrp="1"/>
          </p:cNvSpPr>
          <p:nvPr>
            <p:ph type="subTitle" idx="14" hasCustomPrompt="1"/>
          </p:nvPr>
        </p:nvSpPr>
        <p:spPr>
          <a:xfrm>
            <a:off x="343104" y="4953670"/>
            <a:ext cx="6719063" cy="1283999"/>
          </a:xfrm>
        </p:spPr>
        <p:txBody>
          <a:bodyPr>
            <a:normAutofit/>
          </a:bodyPr>
          <a:lstStyle>
            <a:lvl1pPr marL="0" indent="0" algn="l">
              <a:buNone/>
              <a:defRPr sz="2000">
                <a:solidFill>
                  <a:schemeClr val="accent1"/>
                </a:solidFill>
                <a:latin typeface="Zurich Sans" panose="02000000000000000000" pitchFamily="2"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section subtitle </a:t>
            </a:r>
          </a:p>
        </p:txBody>
      </p:sp>
    </p:spTree>
    <p:extLst>
      <p:ext uri="{BB962C8B-B14F-4D97-AF65-F5344CB8AC3E}">
        <p14:creationId xmlns:p14="http://schemas.microsoft.com/office/powerpoint/2010/main" val="31152978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hank you_Section">
    <p:bg>
      <p:bgPr>
        <a:solidFill>
          <a:schemeClr val="accent6"/>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7" name="Title 1">
            <a:extLst>
              <a:ext uri="{FF2B5EF4-FFF2-40B4-BE49-F238E27FC236}">
                <a16:creationId xmlns:a16="http://schemas.microsoft.com/office/drawing/2014/main" id="{8BACFF7A-0A26-4F0A-A400-3AF20106862B}"/>
              </a:ext>
            </a:extLst>
          </p:cNvPr>
          <p:cNvSpPr>
            <a:spLocks noGrp="1"/>
          </p:cNvSpPr>
          <p:nvPr>
            <p:ph type="ctrTitle" hasCustomPrompt="1"/>
          </p:nvPr>
        </p:nvSpPr>
        <p:spPr>
          <a:xfrm>
            <a:off x="250825" y="2490259"/>
            <a:ext cx="6722148" cy="2242079"/>
          </a:xfrm>
        </p:spPr>
        <p:txBody>
          <a:bodyPr anchor="b">
            <a:noAutofit/>
          </a:bodyPr>
          <a:lstStyle>
            <a:lvl1pPr algn="l">
              <a:defRPr sz="3600">
                <a:solidFill>
                  <a:schemeClr val="accent1"/>
                </a:solidFill>
                <a:latin typeface="Zurich Sans" panose="02000000000000000000" pitchFamily="2" charset="0"/>
              </a:defRPr>
            </a:lvl1pPr>
          </a:lstStyle>
          <a:p>
            <a:r>
              <a:rPr lang="en-US"/>
              <a:t>Click to edit section title</a:t>
            </a:r>
          </a:p>
        </p:txBody>
      </p:sp>
      <p:sp>
        <p:nvSpPr>
          <p:cNvPr id="9" name="Subtitle 2">
            <a:extLst>
              <a:ext uri="{FF2B5EF4-FFF2-40B4-BE49-F238E27FC236}">
                <a16:creationId xmlns:a16="http://schemas.microsoft.com/office/drawing/2014/main" id="{5D52D574-4430-4847-B932-BA1C1DC56322}"/>
              </a:ext>
            </a:extLst>
          </p:cNvPr>
          <p:cNvSpPr>
            <a:spLocks noGrp="1"/>
          </p:cNvSpPr>
          <p:nvPr>
            <p:ph type="subTitle" idx="13" hasCustomPrompt="1"/>
          </p:nvPr>
        </p:nvSpPr>
        <p:spPr>
          <a:xfrm>
            <a:off x="250825" y="4911725"/>
            <a:ext cx="6719063" cy="1283999"/>
          </a:xfrm>
        </p:spPr>
        <p:txBody>
          <a:bodyPr>
            <a:normAutofit/>
          </a:bodyPr>
          <a:lstStyle>
            <a:lvl1pPr marL="0" indent="0" algn="l">
              <a:buNone/>
              <a:defRPr sz="2000">
                <a:solidFill>
                  <a:schemeClr val="accent1"/>
                </a:solidFill>
                <a:latin typeface="Zurich Sans" panose="02000000000000000000" pitchFamily="2"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section subtitle </a:t>
            </a:r>
          </a:p>
        </p:txBody>
      </p:sp>
      <p:grpSp>
        <p:nvGrpSpPr>
          <p:cNvPr id="17" name="Group 4">
            <a:extLst>
              <a:ext uri="{FF2B5EF4-FFF2-40B4-BE49-F238E27FC236}">
                <a16:creationId xmlns:a16="http://schemas.microsoft.com/office/drawing/2014/main" id="{B13A2A1C-EDF2-4C2D-979F-2FE4587DC1F0}"/>
              </a:ext>
            </a:extLst>
          </p:cNvPr>
          <p:cNvGrpSpPr>
            <a:grpSpLocks noChangeAspect="1"/>
          </p:cNvGrpSpPr>
          <p:nvPr userDrawn="1"/>
        </p:nvGrpSpPr>
        <p:grpSpPr bwMode="auto">
          <a:xfrm>
            <a:off x="91989" y="158751"/>
            <a:ext cx="1773767" cy="683683"/>
            <a:chOff x="79" y="75"/>
            <a:chExt cx="838" cy="323"/>
          </a:xfrm>
          <a:solidFill>
            <a:schemeClr val="accent1"/>
          </a:solidFill>
        </p:grpSpPr>
        <p:sp>
          <p:nvSpPr>
            <p:cNvPr id="29" name="AutoShape 3">
              <a:extLst>
                <a:ext uri="{FF2B5EF4-FFF2-40B4-BE49-F238E27FC236}">
                  <a16:creationId xmlns:a16="http://schemas.microsoft.com/office/drawing/2014/main" id="{20E23B62-3847-4E9B-8B2A-AB11CE571CE0}"/>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5">
              <a:extLst>
                <a:ext uri="{FF2B5EF4-FFF2-40B4-BE49-F238E27FC236}">
                  <a16:creationId xmlns:a16="http://schemas.microsoft.com/office/drawing/2014/main" id="{F974AEE8-9C79-4F9B-81AC-C21FB3BF2DEE}"/>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6">
              <a:extLst>
                <a:ext uri="{FF2B5EF4-FFF2-40B4-BE49-F238E27FC236}">
                  <a16:creationId xmlns:a16="http://schemas.microsoft.com/office/drawing/2014/main" id="{2EF2E2B8-29EA-4458-8EE1-9B13A9226287}"/>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7">
              <a:extLst>
                <a:ext uri="{FF2B5EF4-FFF2-40B4-BE49-F238E27FC236}">
                  <a16:creationId xmlns:a16="http://schemas.microsoft.com/office/drawing/2014/main" id="{FCD5C423-61EC-4EB9-9C91-FA8F7C5310C1}"/>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3" name="Freeform 8">
              <a:extLst>
                <a:ext uri="{FF2B5EF4-FFF2-40B4-BE49-F238E27FC236}">
                  <a16:creationId xmlns:a16="http://schemas.microsoft.com/office/drawing/2014/main" id="{496A2B87-B514-4AB1-A663-49F359EF9F8D}"/>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4" name="Freeform 9">
              <a:extLst>
                <a:ext uri="{FF2B5EF4-FFF2-40B4-BE49-F238E27FC236}">
                  <a16:creationId xmlns:a16="http://schemas.microsoft.com/office/drawing/2014/main" id="{5B91E5E6-4550-4277-98FA-AE1B3122BB24}"/>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5" name="Freeform 10">
              <a:extLst>
                <a:ext uri="{FF2B5EF4-FFF2-40B4-BE49-F238E27FC236}">
                  <a16:creationId xmlns:a16="http://schemas.microsoft.com/office/drawing/2014/main" id="{71928B10-98A5-45DC-AFAA-408EC76852B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6" name="Freeform 11">
              <a:extLst>
                <a:ext uri="{FF2B5EF4-FFF2-40B4-BE49-F238E27FC236}">
                  <a16:creationId xmlns:a16="http://schemas.microsoft.com/office/drawing/2014/main" id="{BF5BE95A-B1EF-4598-9A4B-E23DD9E08413}"/>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7" name="Freeform 12">
              <a:extLst>
                <a:ext uri="{FF2B5EF4-FFF2-40B4-BE49-F238E27FC236}">
                  <a16:creationId xmlns:a16="http://schemas.microsoft.com/office/drawing/2014/main" id="{10DED5B5-305C-4F15-A0F8-1DDDB4BF5EC3}"/>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8" name="Freeform 13">
              <a:extLst>
                <a:ext uri="{FF2B5EF4-FFF2-40B4-BE49-F238E27FC236}">
                  <a16:creationId xmlns:a16="http://schemas.microsoft.com/office/drawing/2014/main" id="{A34C4C63-4FDA-4993-AF6D-C7F841BFF948}"/>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18" name="Picture Placeholder 2">
            <a:extLst>
              <a:ext uri="{FF2B5EF4-FFF2-40B4-BE49-F238E27FC236}">
                <a16:creationId xmlns:a16="http://schemas.microsoft.com/office/drawing/2014/main" id="{0E67C3D9-85E7-0647-83C0-99741802E757}"/>
              </a:ext>
            </a:extLst>
          </p:cNvPr>
          <p:cNvSpPr>
            <a:spLocks noGrp="1" noChangeAspect="1"/>
          </p:cNvSpPr>
          <p:nvPr>
            <p:ph type="pic" sz="quarter" idx="14" hasCustomPrompt="1"/>
          </p:nvPr>
        </p:nvSpPr>
        <p:spPr>
          <a:xfrm>
            <a:off x="7248128" y="1442037"/>
            <a:ext cx="4320000" cy="4320000"/>
          </a:xfrm>
          <a:prstGeom prst="ellipse">
            <a:avLst/>
          </a:prstGeom>
        </p:spPr>
        <p:txBody>
          <a:bodyPr/>
          <a:lstStyle>
            <a:lvl1pPr algn="ctr">
              <a:buNone/>
              <a:defRPr b="0" i="0">
                <a:solidFill>
                  <a:srgbClr val="1C67AF"/>
                </a:solidFill>
              </a:defRPr>
            </a:lvl1pPr>
          </a:lstStyle>
          <a:p>
            <a:r>
              <a:rPr lang="en-US" noProof="0"/>
              <a:t>Add a picture here</a:t>
            </a:r>
          </a:p>
        </p:txBody>
      </p:sp>
    </p:spTree>
    <p:extLst>
      <p:ext uri="{BB962C8B-B14F-4D97-AF65-F5344CB8AC3E}">
        <p14:creationId xmlns:p14="http://schemas.microsoft.com/office/powerpoint/2010/main" val="423699557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2_3 image">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B13E2E8F-9CD7-364E-9302-7061E507FA20}"/>
              </a:ext>
            </a:extLst>
          </p:cNvPr>
          <p:cNvSpPr/>
          <p:nvPr userDrawn="1"/>
        </p:nvSpPr>
        <p:spPr>
          <a:xfrm>
            <a:off x="-1" y="-1"/>
            <a:ext cx="4030581" cy="6857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52" name="Rectangle 51">
            <a:extLst>
              <a:ext uri="{FF2B5EF4-FFF2-40B4-BE49-F238E27FC236}">
                <a16:creationId xmlns:a16="http://schemas.microsoft.com/office/drawing/2014/main" id="{FE9461A5-4CA6-B04F-98CD-E67AE3F17D80}"/>
              </a:ext>
            </a:extLst>
          </p:cNvPr>
          <p:cNvSpPr/>
          <p:nvPr userDrawn="1"/>
        </p:nvSpPr>
        <p:spPr>
          <a:xfrm>
            <a:off x="4030581" y="-1"/>
            <a:ext cx="4130842" cy="6857999"/>
          </a:xfrm>
          <a:prstGeom prst="rect">
            <a:avLst/>
          </a:prstGeom>
          <a:solidFill>
            <a:srgbClr val="5495C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53" name="Rectangle 52">
            <a:extLst>
              <a:ext uri="{FF2B5EF4-FFF2-40B4-BE49-F238E27FC236}">
                <a16:creationId xmlns:a16="http://schemas.microsoft.com/office/drawing/2014/main" id="{EC2A5B63-CBC8-A240-BDDA-8F203F217253}"/>
              </a:ext>
            </a:extLst>
          </p:cNvPr>
          <p:cNvSpPr/>
          <p:nvPr userDrawn="1"/>
        </p:nvSpPr>
        <p:spPr>
          <a:xfrm>
            <a:off x="8162067" y="-1"/>
            <a:ext cx="4043887" cy="6857999"/>
          </a:xfrm>
          <a:prstGeom prst="rect">
            <a:avLst/>
          </a:prstGeom>
          <a:solidFill>
            <a:srgbClr val="91BF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34964" y="260268"/>
            <a:ext cx="9504110" cy="332399"/>
          </a:xfrm>
        </p:spPr>
        <p:txBody>
          <a:bodyPr wrap="square">
            <a:spAutoFit/>
          </a:bodyPr>
          <a:lstStyle>
            <a:lvl1pPr>
              <a:defRPr>
                <a:solidFill>
                  <a:schemeClr val="bg1"/>
                </a:solidFill>
              </a:defRPr>
            </a:lvl1p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chemeClr val="bg1"/>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sp>
        <p:nvSpPr>
          <p:cNvPr id="19" name="Picture Placeholder 3">
            <a:extLst>
              <a:ext uri="{FF2B5EF4-FFF2-40B4-BE49-F238E27FC236}">
                <a16:creationId xmlns:a16="http://schemas.microsoft.com/office/drawing/2014/main" id="{320CA852-A045-40AC-B88B-8DF141AA1FEE}"/>
              </a:ext>
            </a:extLst>
          </p:cNvPr>
          <p:cNvSpPr>
            <a:spLocks noGrp="1" noChangeAspect="1"/>
          </p:cNvSpPr>
          <p:nvPr>
            <p:ph type="pic" sz="quarter" idx="28" hasCustomPrompt="1"/>
          </p:nvPr>
        </p:nvSpPr>
        <p:spPr>
          <a:xfrm>
            <a:off x="826200" y="1220719"/>
            <a:ext cx="2412000" cy="2412000"/>
          </a:xfrm>
          <a:prstGeom prst="ellipse">
            <a:avLst/>
          </a:prstGeom>
        </p:spPr>
        <p:txBody>
          <a:bodyPr/>
          <a:lstStyle>
            <a:lvl1pPr marL="0" indent="0" algn="ctr">
              <a:buNone/>
              <a:defRPr sz="2000">
                <a:solidFill>
                  <a:schemeClr val="accent5"/>
                </a:solidFill>
              </a:defRPr>
            </a:lvl1pPr>
          </a:lstStyle>
          <a:p>
            <a:r>
              <a:rPr lang="en-GB"/>
              <a:t>Add picture here</a:t>
            </a:r>
          </a:p>
        </p:txBody>
      </p:sp>
      <p:sp>
        <p:nvSpPr>
          <p:cNvPr id="34" name="Picture Placeholder 3">
            <a:extLst>
              <a:ext uri="{FF2B5EF4-FFF2-40B4-BE49-F238E27FC236}">
                <a16:creationId xmlns:a16="http://schemas.microsoft.com/office/drawing/2014/main" id="{C8CDA2A1-56C3-4539-8A9C-3AB4F975096C}"/>
              </a:ext>
            </a:extLst>
          </p:cNvPr>
          <p:cNvSpPr>
            <a:spLocks noGrp="1" noChangeAspect="1"/>
          </p:cNvSpPr>
          <p:nvPr>
            <p:ph type="pic" sz="quarter" idx="30" hasCustomPrompt="1"/>
          </p:nvPr>
        </p:nvSpPr>
        <p:spPr>
          <a:xfrm>
            <a:off x="4889402" y="1220719"/>
            <a:ext cx="2412000" cy="2412000"/>
          </a:xfrm>
          <a:prstGeom prst="ellipse">
            <a:avLst/>
          </a:prstGeom>
        </p:spPr>
        <p:txBody>
          <a:bodyPr/>
          <a:lstStyle>
            <a:lvl1pPr marL="0" indent="0" algn="ctr">
              <a:buNone/>
              <a:defRPr sz="2000">
                <a:solidFill>
                  <a:schemeClr val="accent5"/>
                </a:solidFill>
              </a:defRPr>
            </a:lvl1pPr>
          </a:lstStyle>
          <a:p>
            <a:r>
              <a:rPr lang="en-GB"/>
              <a:t>Add picture here</a:t>
            </a:r>
          </a:p>
        </p:txBody>
      </p:sp>
      <p:sp>
        <p:nvSpPr>
          <p:cNvPr id="36" name="Picture Placeholder 3">
            <a:extLst>
              <a:ext uri="{FF2B5EF4-FFF2-40B4-BE49-F238E27FC236}">
                <a16:creationId xmlns:a16="http://schemas.microsoft.com/office/drawing/2014/main" id="{E9F2296B-D65A-48CE-ACEB-0D8E93D5F308}"/>
              </a:ext>
            </a:extLst>
          </p:cNvPr>
          <p:cNvSpPr>
            <a:spLocks noGrp="1" noChangeAspect="1"/>
          </p:cNvSpPr>
          <p:nvPr>
            <p:ph type="pic" sz="quarter" idx="32" hasCustomPrompt="1"/>
          </p:nvPr>
        </p:nvSpPr>
        <p:spPr>
          <a:xfrm>
            <a:off x="8952604" y="1220719"/>
            <a:ext cx="2412000" cy="2412000"/>
          </a:xfrm>
          <a:prstGeom prst="ellipse">
            <a:avLst/>
          </a:prstGeom>
        </p:spPr>
        <p:txBody>
          <a:bodyPr/>
          <a:lstStyle>
            <a:lvl1pPr marL="0" indent="0" algn="ctr">
              <a:buNone/>
              <a:defRPr sz="2000">
                <a:solidFill>
                  <a:schemeClr val="accent5"/>
                </a:solidFill>
              </a:defRPr>
            </a:lvl1pPr>
          </a:lstStyle>
          <a:p>
            <a:r>
              <a:rPr lang="en-GB"/>
              <a:t>Add picture here</a:t>
            </a:r>
          </a:p>
        </p:txBody>
      </p:sp>
      <p:sp>
        <p:nvSpPr>
          <p:cNvPr id="24" name="TextBox 23">
            <a:extLst>
              <a:ext uri="{FF2B5EF4-FFF2-40B4-BE49-F238E27FC236}">
                <a16:creationId xmlns:a16="http://schemas.microsoft.com/office/drawing/2014/main" id="{5337AAFF-A143-3F4F-B451-9F2E65E125BA}"/>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a:t>© Zurich</a:t>
            </a:r>
          </a:p>
        </p:txBody>
      </p:sp>
      <p:sp>
        <p:nvSpPr>
          <p:cNvPr id="43" name="Content Placeholder 2">
            <a:extLst>
              <a:ext uri="{FF2B5EF4-FFF2-40B4-BE49-F238E27FC236}">
                <a16:creationId xmlns:a16="http://schemas.microsoft.com/office/drawing/2014/main" id="{3B5D1AE0-DBA8-E249-863C-B1425D179057}"/>
              </a:ext>
            </a:extLst>
          </p:cNvPr>
          <p:cNvSpPr>
            <a:spLocks noGrp="1"/>
          </p:cNvSpPr>
          <p:nvPr>
            <p:ph idx="34"/>
          </p:nvPr>
        </p:nvSpPr>
        <p:spPr>
          <a:xfrm>
            <a:off x="4419299" y="3859641"/>
            <a:ext cx="3352205" cy="2495783"/>
          </a:xfrm>
        </p:spPr>
        <p:txBody>
          <a:bodyPr lIns="0" tIns="0" rIns="0" bIns="0" anchor="t"/>
          <a:lstStyle>
            <a:lvl1pPr marL="0" marR="0" indent="0" algn="ctr" defTabSz="914400" rtl="0" eaLnBrk="1" fontAlgn="auto" latinLnBrk="0" hangingPunct="1">
              <a:lnSpc>
                <a:spcPct val="100000"/>
              </a:lnSpc>
              <a:spcBef>
                <a:spcPts val="0"/>
              </a:spcBef>
              <a:spcAft>
                <a:spcPts val="1200"/>
              </a:spcAft>
              <a:buClrTx/>
              <a:buSzTx/>
              <a:buFontTx/>
              <a:buNone/>
              <a:tabLst/>
              <a:defRPr sz="2000">
                <a:solidFill>
                  <a:schemeClr val="accent5"/>
                </a:solidFill>
              </a:defRPr>
            </a:lvl1pPr>
            <a:lvl2pPr>
              <a:defRPr sz="1800"/>
            </a:lvl2pPr>
            <a:lvl3pPr>
              <a:defRPr sz="1800"/>
            </a:lvl3pPr>
            <a:lvl4pPr>
              <a:defRPr sz="1800"/>
            </a:lvl4pPr>
            <a:lvl5pPr>
              <a:defRPr sz="1800"/>
            </a:lvl5p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Click to edit Master text styles</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Second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Third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Fourth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Fifth level</a:t>
            </a:r>
            <a:endParaRPr lang="en-US" sz="1800">
              <a:solidFill>
                <a:schemeClr val="accent5"/>
              </a:solidFill>
            </a:endParaRPr>
          </a:p>
        </p:txBody>
      </p:sp>
      <p:sp>
        <p:nvSpPr>
          <p:cNvPr id="44" name="Content Placeholder 2">
            <a:extLst>
              <a:ext uri="{FF2B5EF4-FFF2-40B4-BE49-F238E27FC236}">
                <a16:creationId xmlns:a16="http://schemas.microsoft.com/office/drawing/2014/main" id="{EEF9A425-7739-ED44-AAE1-38457CDFE098}"/>
              </a:ext>
            </a:extLst>
          </p:cNvPr>
          <p:cNvSpPr>
            <a:spLocks noGrp="1"/>
          </p:cNvSpPr>
          <p:nvPr>
            <p:ph idx="35"/>
          </p:nvPr>
        </p:nvSpPr>
        <p:spPr>
          <a:xfrm>
            <a:off x="8496441" y="3859641"/>
            <a:ext cx="3352205" cy="2495783"/>
          </a:xfrm>
        </p:spPr>
        <p:txBody>
          <a:bodyPr lIns="0" tIns="0" rIns="0" bIns="0" anchor="t"/>
          <a:lstStyle>
            <a:lvl1pPr marL="0" marR="0" indent="0" algn="ctr" defTabSz="914400" rtl="0" eaLnBrk="1" fontAlgn="auto" latinLnBrk="0" hangingPunct="1">
              <a:lnSpc>
                <a:spcPct val="100000"/>
              </a:lnSpc>
              <a:spcBef>
                <a:spcPts val="0"/>
              </a:spcBef>
              <a:spcAft>
                <a:spcPts val="1200"/>
              </a:spcAft>
              <a:buClrTx/>
              <a:buSzTx/>
              <a:buFontTx/>
              <a:buNone/>
              <a:tabLst/>
              <a:defRPr sz="2000">
                <a:solidFill>
                  <a:schemeClr val="accent5"/>
                </a:solidFill>
              </a:defRPr>
            </a:lvl1pPr>
            <a:lvl2pPr>
              <a:defRPr sz="1800"/>
            </a:lvl2pPr>
            <a:lvl3pPr>
              <a:defRPr sz="1800"/>
            </a:lvl3pPr>
            <a:lvl4pPr>
              <a:defRPr sz="1800"/>
            </a:lvl4pPr>
            <a:lvl5pPr>
              <a:defRPr sz="1800"/>
            </a:lvl5p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Click to edit Master text styles</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Second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Third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Fourth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Fifth level</a:t>
            </a:r>
            <a:endParaRPr lang="en-US" sz="1800">
              <a:solidFill>
                <a:schemeClr val="accent5"/>
              </a:solidFill>
            </a:endParaRPr>
          </a:p>
        </p:txBody>
      </p:sp>
      <p:sp>
        <p:nvSpPr>
          <p:cNvPr id="45" name="Content Placeholder 2">
            <a:extLst>
              <a:ext uri="{FF2B5EF4-FFF2-40B4-BE49-F238E27FC236}">
                <a16:creationId xmlns:a16="http://schemas.microsoft.com/office/drawing/2014/main" id="{574CEC06-7B46-C94A-993F-130B41F4C94E}"/>
              </a:ext>
            </a:extLst>
          </p:cNvPr>
          <p:cNvSpPr>
            <a:spLocks noGrp="1"/>
          </p:cNvSpPr>
          <p:nvPr>
            <p:ph idx="36"/>
          </p:nvPr>
        </p:nvSpPr>
        <p:spPr>
          <a:xfrm>
            <a:off x="356097" y="3859641"/>
            <a:ext cx="3352205" cy="2495783"/>
          </a:xfrm>
        </p:spPr>
        <p:txBody>
          <a:bodyPr lIns="0" tIns="0" rIns="0" bIns="0" anchor="t"/>
          <a:lstStyle>
            <a:lvl1pPr marL="0" marR="0" indent="0" algn="ctr" defTabSz="914400" rtl="0" eaLnBrk="1" fontAlgn="auto" latinLnBrk="0" hangingPunct="1">
              <a:lnSpc>
                <a:spcPct val="100000"/>
              </a:lnSpc>
              <a:spcBef>
                <a:spcPts val="0"/>
              </a:spcBef>
              <a:spcAft>
                <a:spcPts val="1200"/>
              </a:spcAft>
              <a:buClrTx/>
              <a:buSzTx/>
              <a:buFontTx/>
              <a:buNone/>
              <a:tabLst/>
              <a:defRPr sz="2000">
                <a:solidFill>
                  <a:schemeClr val="accent5"/>
                </a:solidFill>
              </a:defRPr>
            </a:lvl1pPr>
            <a:lvl2pPr>
              <a:defRPr sz="1800"/>
            </a:lvl2pPr>
            <a:lvl3pPr>
              <a:defRPr sz="1800"/>
            </a:lvl3pPr>
            <a:lvl4pPr>
              <a:defRPr sz="1800"/>
            </a:lvl4pPr>
            <a:lvl5pPr>
              <a:defRPr sz="1800"/>
            </a:lvl5p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Click to edit Master text styles</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Second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Third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Fourth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Fifth level</a:t>
            </a:r>
            <a:endParaRPr lang="en-US" sz="1800">
              <a:solidFill>
                <a:schemeClr val="accent5"/>
              </a:solidFill>
            </a:endParaRPr>
          </a:p>
        </p:txBody>
      </p:sp>
    </p:spTree>
    <p:extLst>
      <p:ext uri="{BB962C8B-B14F-4D97-AF65-F5344CB8AC3E}">
        <p14:creationId xmlns:p14="http://schemas.microsoft.com/office/powerpoint/2010/main" val="2939301998"/>
      </p:ext>
    </p:extLst>
  </p:cSld>
  <p:clrMapOvr>
    <a:masterClrMapping/>
  </p:clrMapOvr>
  <p:hf hdr="0" dt="0"/>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4 image">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1AA1FAE5-C404-C047-B5CE-6D5D7BEE9140}"/>
              </a:ext>
            </a:extLst>
          </p:cNvPr>
          <p:cNvSpPr/>
          <p:nvPr userDrawn="1"/>
        </p:nvSpPr>
        <p:spPr>
          <a:xfrm>
            <a:off x="0" y="-1"/>
            <a:ext cx="3061643" cy="6857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42" name="Rectangle 41">
            <a:extLst>
              <a:ext uri="{FF2B5EF4-FFF2-40B4-BE49-F238E27FC236}">
                <a16:creationId xmlns:a16="http://schemas.microsoft.com/office/drawing/2014/main" id="{F54271C3-6C8D-884A-AD6D-A4747A869D05}"/>
              </a:ext>
            </a:extLst>
          </p:cNvPr>
          <p:cNvSpPr/>
          <p:nvPr userDrawn="1"/>
        </p:nvSpPr>
        <p:spPr>
          <a:xfrm>
            <a:off x="3060700" y="-1"/>
            <a:ext cx="3044941" cy="6857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43" name="Rectangle 42">
            <a:extLst>
              <a:ext uri="{FF2B5EF4-FFF2-40B4-BE49-F238E27FC236}">
                <a16:creationId xmlns:a16="http://schemas.microsoft.com/office/drawing/2014/main" id="{6A8CED0B-F206-0544-97D5-A20DAEA8A623}"/>
              </a:ext>
            </a:extLst>
          </p:cNvPr>
          <p:cNvSpPr/>
          <p:nvPr userDrawn="1"/>
        </p:nvSpPr>
        <p:spPr>
          <a:xfrm>
            <a:off x="6105641" y="-1"/>
            <a:ext cx="3061643" cy="68579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44" name="Rectangle 43">
            <a:extLst>
              <a:ext uri="{FF2B5EF4-FFF2-40B4-BE49-F238E27FC236}">
                <a16:creationId xmlns:a16="http://schemas.microsoft.com/office/drawing/2014/main" id="{C20A7DCF-973A-DE4D-9C77-15E8D4D0FE06}"/>
              </a:ext>
            </a:extLst>
          </p:cNvPr>
          <p:cNvSpPr/>
          <p:nvPr userDrawn="1"/>
        </p:nvSpPr>
        <p:spPr>
          <a:xfrm>
            <a:off x="9166341" y="-1"/>
            <a:ext cx="3025660" cy="68579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ES" sz="1000"/>
          </a:p>
        </p:txBody>
      </p:sp>
      <p:sp>
        <p:nvSpPr>
          <p:cNvPr id="38" name="Content Placeholder 2">
            <a:extLst>
              <a:ext uri="{FF2B5EF4-FFF2-40B4-BE49-F238E27FC236}">
                <a16:creationId xmlns:a16="http://schemas.microsoft.com/office/drawing/2014/main" id="{2DB16384-E35E-6747-AA96-48A1BC43949B}"/>
              </a:ext>
            </a:extLst>
          </p:cNvPr>
          <p:cNvSpPr>
            <a:spLocks noGrp="1"/>
          </p:cNvSpPr>
          <p:nvPr>
            <p:ph idx="36"/>
          </p:nvPr>
        </p:nvSpPr>
        <p:spPr>
          <a:xfrm>
            <a:off x="442752" y="3603901"/>
            <a:ext cx="2191899" cy="2620687"/>
          </a:xfrm>
        </p:spPr>
        <p:txBody>
          <a:bodyPr lIns="0" tIns="0" rIns="0" bIns="0" anchor="t"/>
          <a:lstStyle>
            <a:lvl1pPr marL="0" marR="0" indent="0" algn="ctr" defTabSz="914400" rtl="0" eaLnBrk="1" fontAlgn="auto" latinLnBrk="0" hangingPunct="1">
              <a:lnSpc>
                <a:spcPct val="100000"/>
              </a:lnSpc>
              <a:spcBef>
                <a:spcPts val="0"/>
              </a:spcBef>
              <a:spcAft>
                <a:spcPts val="1200"/>
              </a:spcAft>
              <a:buClrTx/>
              <a:buSzTx/>
              <a:buFontTx/>
              <a:buNone/>
              <a:tabLst/>
              <a:defRPr sz="2000">
                <a:solidFill>
                  <a:schemeClr val="accent5"/>
                </a:solidFill>
              </a:defRPr>
            </a:lvl1pPr>
            <a:lvl2pPr>
              <a:defRPr sz="1800"/>
            </a:lvl2pPr>
            <a:lvl3pPr>
              <a:defRPr sz="1800"/>
            </a:lvl3pPr>
            <a:lvl4pPr>
              <a:defRPr sz="1800"/>
            </a:lvl4pPr>
            <a:lvl5pPr>
              <a:defRPr sz="1800"/>
            </a:lvl5p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Click to edit Master text styles</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Second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Third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Fourth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Fifth level</a:t>
            </a:r>
            <a:endParaRPr lang="en-US" sz="1800">
              <a:solidFill>
                <a:schemeClr val="accent5"/>
              </a:solidFill>
            </a:endParaRPr>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43353" y="260268"/>
            <a:ext cx="9504110" cy="332399"/>
          </a:xfrm>
        </p:spPr>
        <p:txBody>
          <a:bodyPr wrap="square">
            <a:spAutoFit/>
          </a:bodyPr>
          <a:lstStyle>
            <a:lvl1pPr>
              <a:defRPr>
                <a:solidFill>
                  <a:schemeClr val="bg1"/>
                </a:solidFill>
              </a:defRPr>
            </a:lvl1p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chemeClr val="bg1"/>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sp>
        <p:nvSpPr>
          <p:cNvPr id="30" name="Picture Placeholder 3">
            <a:extLst>
              <a:ext uri="{FF2B5EF4-FFF2-40B4-BE49-F238E27FC236}">
                <a16:creationId xmlns:a16="http://schemas.microsoft.com/office/drawing/2014/main" id="{4C6CB41C-813A-5D45-9A87-79663825ADE9}"/>
              </a:ext>
            </a:extLst>
          </p:cNvPr>
          <p:cNvSpPr>
            <a:spLocks noGrp="1"/>
          </p:cNvSpPr>
          <p:nvPr>
            <p:ph type="pic" sz="quarter" idx="28" hasCustomPrompt="1"/>
          </p:nvPr>
        </p:nvSpPr>
        <p:spPr>
          <a:xfrm>
            <a:off x="612096" y="1285814"/>
            <a:ext cx="1837450" cy="1837450"/>
          </a:xfrm>
          <a:prstGeom prst="ellipse">
            <a:avLst/>
          </a:prstGeom>
        </p:spPr>
        <p:txBody>
          <a:bodyPr/>
          <a:lstStyle>
            <a:lvl1pPr marL="0" indent="0" algn="ctr">
              <a:buNone/>
              <a:defRPr sz="1400">
                <a:solidFill>
                  <a:schemeClr val="accent5"/>
                </a:solidFill>
              </a:defRPr>
            </a:lvl1pPr>
          </a:lstStyle>
          <a:p>
            <a:r>
              <a:rPr lang="en-GB"/>
              <a:t>Add picture here</a:t>
            </a:r>
          </a:p>
        </p:txBody>
      </p:sp>
      <p:sp>
        <p:nvSpPr>
          <p:cNvPr id="31" name="Picture Placeholder 3">
            <a:extLst>
              <a:ext uri="{FF2B5EF4-FFF2-40B4-BE49-F238E27FC236}">
                <a16:creationId xmlns:a16="http://schemas.microsoft.com/office/drawing/2014/main" id="{72A75E94-27D8-A04B-828A-D9FE7C2BF7B8}"/>
              </a:ext>
            </a:extLst>
          </p:cNvPr>
          <p:cNvSpPr>
            <a:spLocks noGrp="1"/>
          </p:cNvSpPr>
          <p:nvPr>
            <p:ph type="pic" sz="quarter" idx="29" hasCustomPrompt="1"/>
          </p:nvPr>
        </p:nvSpPr>
        <p:spPr>
          <a:xfrm>
            <a:off x="3664445" y="1285814"/>
            <a:ext cx="1837450" cy="1837450"/>
          </a:xfrm>
          <a:prstGeom prst="ellipse">
            <a:avLst/>
          </a:prstGeom>
        </p:spPr>
        <p:txBody>
          <a:bodyPr/>
          <a:lstStyle>
            <a:lvl1pPr marL="0" indent="0" algn="ctr">
              <a:buNone/>
              <a:defRPr sz="1400">
                <a:solidFill>
                  <a:schemeClr val="accent5"/>
                </a:solidFill>
              </a:defRPr>
            </a:lvl1pPr>
          </a:lstStyle>
          <a:p>
            <a:r>
              <a:rPr lang="en-GB"/>
              <a:t>Add picture here</a:t>
            </a:r>
          </a:p>
        </p:txBody>
      </p:sp>
      <p:sp>
        <p:nvSpPr>
          <p:cNvPr id="32" name="Picture Placeholder 3">
            <a:extLst>
              <a:ext uri="{FF2B5EF4-FFF2-40B4-BE49-F238E27FC236}">
                <a16:creationId xmlns:a16="http://schemas.microsoft.com/office/drawing/2014/main" id="{4EDCFABA-0CC6-9A40-AF66-E9EA76A09533}"/>
              </a:ext>
            </a:extLst>
          </p:cNvPr>
          <p:cNvSpPr>
            <a:spLocks noGrp="1"/>
          </p:cNvSpPr>
          <p:nvPr>
            <p:ph type="pic" sz="quarter" idx="30" hasCustomPrompt="1"/>
          </p:nvPr>
        </p:nvSpPr>
        <p:spPr>
          <a:xfrm>
            <a:off x="6717737" y="1285814"/>
            <a:ext cx="1837450" cy="1837450"/>
          </a:xfrm>
          <a:prstGeom prst="ellipse">
            <a:avLst/>
          </a:prstGeom>
        </p:spPr>
        <p:txBody>
          <a:bodyPr/>
          <a:lstStyle>
            <a:lvl1pPr marL="0" indent="0" algn="ctr">
              <a:buNone/>
              <a:defRPr sz="1400">
                <a:solidFill>
                  <a:schemeClr val="accent5"/>
                </a:solidFill>
              </a:defRPr>
            </a:lvl1pPr>
          </a:lstStyle>
          <a:p>
            <a:r>
              <a:rPr lang="en-GB"/>
              <a:t>Add picture here</a:t>
            </a:r>
          </a:p>
        </p:txBody>
      </p:sp>
      <p:sp>
        <p:nvSpPr>
          <p:cNvPr id="33" name="Picture Placeholder 3">
            <a:extLst>
              <a:ext uri="{FF2B5EF4-FFF2-40B4-BE49-F238E27FC236}">
                <a16:creationId xmlns:a16="http://schemas.microsoft.com/office/drawing/2014/main" id="{599B201C-C4F3-174B-BB0B-2FF8652B1CF1}"/>
              </a:ext>
            </a:extLst>
          </p:cNvPr>
          <p:cNvSpPr>
            <a:spLocks noGrp="1"/>
          </p:cNvSpPr>
          <p:nvPr>
            <p:ph type="pic" sz="quarter" idx="31" hasCustomPrompt="1"/>
          </p:nvPr>
        </p:nvSpPr>
        <p:spPr>
          <a:xfrm>
            <a:off x="9760446" y="1285814"/>
            <a:ext cx="1837450" cy="1837450"/>
          </a:xfrm>
          <a:prstGeom prst="ellipse">
            <a:avLst/>
          </a:prstGeom>
        </p:spPr>
        <p:txBody>
          <a:bodyPr/>
          <a:lstStyle>
            <a:lvl1pPr marL="0" indent="0" algn="ctr">
              <a:buNone/>
              <a:defRPr sz="1400">
                <a:solidFill>
                  <a:schemeClr val="accent5"/>
                </a:solidFill>
              </a:defRPr>
            </a:lvl1pPr>
          </a:lstStyle>
          <a:p>
            <a:r>
              <a:rPr lang="en-GB"/>
              <a:t>Add picture here</a:t>
            </a:r>
          </a:p>
        </p:txBody>
      </p:sp>
      <p:grpSp>
        <p:nvGrpSpPr>
          <p:cNvPr id="27" name="Group 4">
            <a:extLst>
              <a:ext uri="{FF2B5EF4-FFF2-40B4-BE49-F238E27FC236}">
                <a16:creationId xmlns:a16="http://schemas.microsoft.com/office/drawing/2014/main" id="{8B6669A7-9D0C-D641-830E-A468E6766F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9" name="AutoShape 3">
              <a:extLst>
                <a:ext uri="{FF2B5EF4-FFF2-40B4-BE49-F238E27FC236}">
                  <a16:creationId xmlns:a16="http://schemas.microsoft.com/office/drawing/2014/main" id="{E3E8E528-017B-0E4D-99FF-CDC261D338EA}"/>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4" name="Freeform 5">
              <a:extLst>
                <a:ext uri="{FF2B5EF4-FFF2-40B4-BE49-F238E27FC236}">
                  <a16:creationId xmlns:a16="http://schemas.microsoft.com/office/drawing/2014/main" id="{E247C1F9-BF6F-FA40-BFEC-C27156E65C2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5" name="Freeform 6">
              <a:extLst>
                <a:ext uri="{FF2B5EF4-FFF2-40B4-BE49-F238E27FC236}">
                  <a16:creationId xmlns:a16="http://schemas.microsoft.com/office/drawing/2014/main" id="{7C2E404B-4A88-8C40-8680-2966C4F2C2F3}"/>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6" name="Freeform 7">
              <a:extLst>
                <a:ext uri="{FF2B5EF4-FFF2-40B4-BE49-F238E27FC236}">
                  <a16:creationId xmlns:a16="http://schemas.microsoft.com/office/drawing/2014/main" id="{0EB45686-45DA-0D4C-8B2C-90719D4CA6E3}"/>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7" name="Freeform 8">
              <a:extLst>
                <a:ext uri="{FF2B5EF4-FFF2-40B4-BE49-F238E27FC236}">
                  <a16:creationId xmlns:a16="http://schemas.microsoft.com/office/drawing/2014/main" id="{4E3514D6-4E69-C543-9B1C-6C70BD38B672}"/>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49" name="Freeform 9">
              <a:extLst>
                <a:ext uri="{FF2B5EF4-FFF2-40B4-BE49-F238E27FC236}">
                  <a16:creationId xmlns:a16="http://schemas.microsoft.com/office/drawing/2014/main" id="{DE9A738A-9E29-E248-B2C0-D979B10CE837}"/>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50" name="Freeform 10">
              <a:extLst>
                <a:ext uri="{FF2B5EF4-FFF2-40B4-BE49-F238E27FC236}">
                  <a16:creationId xmlns:a16="http://schemas.microsoft.com/office/drawing/2014/main" id="{7B283FE0-F905-8049-BEC3-6DCEC2384096}"/>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51" name="Freeform 11">
              <a:extLst>
                <a:ext uri="{FF2B5EF4-FFF2-40B4-BE49-F238E27FC236}">
                  <a16:creationId xmlns:a16="http://schemas.microsoft.com/office/drawing/2014/main" id="{7FD11290-8C44-9942-88D5-F35261C831E1}"/>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52" name="Freeform 12">
              <a:extLst>
                <a:ext uri="{FF2B5EF4-FFF2-40B4-BE49-F238E27FC236}">
                  <a16:creationId xmlns:a16="http://schemas.microsoft.com/office/drawing/2014/main" id="{1B6FC8A5-9CBC-494E-8E0D-13A23F414A17}"/>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53" name="Freeform 13">
              <a:extLst>
                <a:ext uri="{FF2B5EF4-FFF2-40B4-BE49-F238E27FC236}">
                  <a16:creationId xmlns:a16="http://schemas.microsoft.com/office/drawing/2014/main" id="{BFBD0C87-AD06-1E47-A579-0B27EAFF771E}"/>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54" name="TextBox 53">
            <a:extLst>
              <a:ext uri="{FF2B5EF4-FFF2-40B4-BE49-F238E27FC236}">
                <a16:creationId xmlns:a16="http://schemas.microsoft.com/office/drawing/2014/main" id="{3A560FBE-FE88-7147-9A06-EF0D743AA02C}"/>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a:t>© Zurich</a:t>
            </a:r>
          </a:p>
        </p:txBody>
      </p:sp>
      <p:sp>
        <p:nvSpPr>
          <p:cNvPr id="45" name="Content Placeholder 2">
            <a:extLst>
              <a:ext uri="{FF2B5EF4-FFF2-40B4-BE49-F238E27FC236}">
                <a16:creationId xmlns:a16="http://schemas.microsoft.com/office/drawing/2014/main" id="{310354FD-ECD0-344A-A696-EB2437C268D0}"/>
              </a:ext>
            </a:extLst>
          </p:cNvPr>
          <p:cNvSpPr>
            <a:spLocks noGrp="1"/>
          </p:cNvSpPr>
          <p:nvPr>
            <p:ph idx="37"/>
          </p:nvPr>
        </p:nvSpPr>
        <p:spPr>
          <a:xfrm>
            <a:off x="3487221" y="3603901"/>
            <a:ext cx="2191899" cy="2620687"/>
          </a:xfrm>
        </p:spPr>
        <p:txBody>
          <a:bodyPr lIns="0" tIns="0" rIns="0" bIns="0" anchor="t"/>
          <a:lstStyle>
            <a:lvl1pPr marL="0" marR="0" indent="0" algn="ctr" defTabSz="914400" rtl="0" eaLnBrk="1" fontAlgn="auto" latinLnBrk="0" hangingPunct="1">
              <a:lnSpc>
                <a:spcPct val="100000"/>
              </a:lnSpc>
              <a:spcBef>
                <a:spcPts val="0"/>
              </a:spcBef>
              <a:spcAft>
                <a:spcPts val="1200"/>
              </a:spcAft>
              <a:buClrTx/>
              <a:buSzTx/>
              <a:buFontTx/>
              <a:buNone/>
              <a:tabLst/>
              <a:defRPr sz="2000">
                <a:solidFill>
                  <a:schemeClr val="accent5"/>
                </a:solidFill>
              </a:defRPr>
            </a:lvl1pPr>
            <a:lvl2pPr>
              <a:defRPr sz="1800"/>
            </a:lvl2pPr>
            <a:lvl3pPr>
              <a:defRPr sz="1800"/>
            </a:lvl3pPr>
            <a:lvl4pPr>
              <a:defRPr sz="1800"/>
            </a:lvl4pPr>
            <a:lvl5pPr>
              <a:defRPr sz="1800"/>
            </a:lvl5p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Click to edit Master text styles</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Second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Third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Fourth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Fifth level</a:t>
            </a:r>
            <a:endParaRPr lang="en-US" sz="1800">
              <a:solidFill>
                <a:schemeClr val="accent5"/>
              </a:solidFill>
            </a:endParaRPr>
          </a:p>
        </p:txBody>
      </p:sp>
      <p:sp>
        <p:nvSpPr>
          <p:cNvPr id="46" name="Content Placeholder 2">
            <a:extLst>
              <a:ext uri="{FF2B5EF4-FFF2-40B4-BE49-F238E27FC236}">
                <a16:creationId xmlns:a16="http://schemas.microsoft.com/office/drawing/2014/main" id="{777EA26B-F3D3-3647-8046-56ECABB53633}"/>
              </a:ext>
            </a:extLst>
          </p:cNvPr>
          <p:cNvSpPr>
            <a:spLocks noGrp="1"/>
          </p:cNvSpPr>
          <p:nvPr>
            <p:ph idx="38"/>
          </p:nvPr>
        </p:nvSpPr>
        <p:spPr>
          <a:xfrm>
            <a:off x="6540513" y="3603901"/>
            <a:ext cx="2191899" cy="2620687"/>
          </a:xfrm>
        </p:spPr>
        <p:txBody>
          <a:bodyPr lIns="0" tIns="0" rIns="0" bIns="0" anchor="t"/>
          <a:lstStyle>
            <a:lvl1pPr marL="0" marR="0" indent="0" algn="ctr" defTabSz="914400" rtl="0" eaLnBrk="1" fontAlgn="auto" latinLnBrk="0" hangingPunct="1">
              <a:lnSpc>
                <a:spcPct val="100000"/>
              </a:lnSpc>
              <a:spcBef>
                <a:spcPts val="0"/>
              </a:spcBef>
              <a:spcAft>
                <a:spcPts val="1200"/>
              </a:spcAft>
              <a:buClrTx/>
              <a:buSzTx/>
              <a:buFontTx/>
              <a:buNone/>
              <a:tabLst/>
              <a:defRPr sz="2000">
                <a:solidFill>
                  <a:schemeClr val="accent5"/>
                </a:solidFill>
              </a:defRPr>
            </a:lvl1pPr>
            <a:lvl2pPr>
              <a:defRPr sz="1800"/>
            </a:lvl2pPr>
            <a:lvl3pPr>
              <a:defRPr sz="1800"/>
            </a:lvl3pPr>
            <a:lvl4pPr>
              <a:defRPr sz="1800"/>
            </a:lvl4pPr>
            <a:lvl5pPr>
              <a:defRPr sz="1800"/>
            </a:lvl5p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Click to edit Master text styles</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Second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Third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Fourth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Fifth level</a:t>
            </a:r>
            <a:endParaRPr lang="en-US" sz="1800">
              <a:solidFill>
                <a:schemeClr val="accent5"/>
              </a:solidFill>
            </a:endParaRPr>
          </a:p>
        </p:txBody>
      </p:sp>
      <p:sp>
        <p:nvSpPr>
          <p:cNvPr id="47" name="Content Placeholder 2">
            <a:extLst>
              <a:ext uri="{FF2B5EF4-FFF2-40B4-BE49-F238E27FC236}">
                <a16:creationId xmlns:a16="http://schemas.microsoft.com/office/drawing/2014/main" id="{2E7A1330-DDB9-A54C-84F3-FF48C80644BF}"/>
              </a:ext>
            </a:extLst>
          </p:cNvPr>
          <p:cNvSpPr>
            <a:spLocks noGrp="1"/>
          </p:cNvSpPr>
          <p:nvPr>
            <p:ph idx="39"/>
          </p:nvPr>
        </p:nvSpPr>
        <p:spPr>
          <a:xfrm>
            <a:off x="9583222" y="3603901"/>
            <a:ext cx="2191899" cy="2620687"/>
          </a:xfrm>
        </p:spPr>
        <p:txBody>
          <a:bodyPr lIns="0" tIns="0" rIns="0" bIns="0" anchor="t"/>
          <a:lstStyle>
            <a:lvl1pPr marL="0" marR="0" indent="0" algn="ctr" defTabSz="914400" rtl="0" eaLnBrk="1" fontAlgn="auto" latinLnBrk="0" hangingPunct="1">
              <a:lnSpc>
                <a:spcPct val="100000"/>
              </a:lnSpc>
              <a:spcBef>
                <a:spcPts val="0"/>
              </a:spcBef>
              <a:spcAft>
                <a:spcPts val="1200"/>
              </a:spcAft>
              <a:buClrTx/>
              <a:buSzTx/>
              <a:buFontTx/>
              <a:buNone/>
              <a:tabLst/>
              <a:defRPr sz="2000">
                <a:solidFill>
                  <a:schemeClr val="accent5"/>
                </a:solidFill>
              </a:defRPr>
            </a:lvl1pPr>
            <a:lvl2pPr>
              <a:defRPr sz="1800"/>
            </a:lvl2pPr>
            <a:lvl3pPr>
              <a:defRPr sz="1800"/>
            </a:lvl3pPr>
            <a:lvl4pPr>
              <a:defRPr sz="1800"/>
            </a:lvl4pPr>
            <a:lvl5pPr>
              <a:defRPr sz="1800"/>
            </a:lvl5p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Click to edit Master text styles</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Second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Third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Fourth level</a:t>
            </a:r>
          </a:p>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2000" b="0" i="0" u="none" strike="noStrike" kern="1200" cap="none" spc="0" normalizeH="0" baseline="0" noProof="0">
                <a:ln>
                  <a:noFill/>
                </a:ln>
                <a:solidFill>
                  <a:srgbClr val="EEF0F1"/>
                </a:solidFill>
                <a:effectLst/>
                <a:uLnTx/>
                <a:uFillTx/>
                <a:latin typeface="+mn-lt"/>
                <a:ea typeface="+mn-ea"/>
                <a:cs typeface="+mn-cs"/>
              </a:rPr>
              <a:t>Fifth level</a:t>
            </a:r>
            <a:endParaRPr lang="en-US" sz="1800">
              <a:solidFill>
                <a:schemeClr val="accent5"/>
              </a:solidFill>
            </a:endParaRPr>
          </a:p>
        </p:txBody>
      </p:sp>
    </p:spTree>
    <p:extLst>
      <p:ext uri="{BB962C8B-B14F-4D97-AF65-F5344CB8AC3E}">
        <p14:creationId xmlns:p14="http://schemas.microsoft.com/office/powerpoint/2010/main" val="3713444651"/>
      </p:ext>
    </p:extLst>
  </p:cSld>
  <p:clrMapOvr>
    <a:masterClrMapping/>
  </p:clrMapOvr>
  <p:hf hdr="0" dt="0"/>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3" y="1205995"/>
            <a:ext cx="11523662" cy="994280"/>
          </a:xfrm>
        </p:spPr>
        <p:txBody>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34964" y="251879"/>
            <a:ext cx="9504110" cy="332399"/>
          </a:xfrm>
        </p:spPr>
        <p:txBody>
          <a:bodyPr wrap="square">
            <a:spAutoFit/>
          </a:body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17" name="Footer Placeholder 1">
            <a:extLst>
              <a:ext uri="{FF2B5EF4-FFF2-40B4-BE49-F238E27FC236}">
                <a16:creationId xmlns:a16="http://schemas.microsoft.com/office/drawing/2014/main" id="{68D2BCBF-5A0D-442F-A892-2A5E8C770DBB}"/>
              </a:ext>
            </a:extLst>
          </p:cNvPr>
          <p:cNvSpPr>
            <a:spLocks noGrp="1"/>
          </p:cNvSpPr>
          <p:nvPr>
            <p:ph type="ftr" sz="quarter" idx="3"/>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18" name="Content Placeholder 2">
            <a:extLst>
              <a:ext uri="{FF2B5EF4-FFF2-40B4-BE49-F238E27FC236}">
                <a16:creationId xmlns:a16="http://schemas.microsoft.com/office/drawing/2014/main" id="{745B1057-EA85-4D93-85E9-DAD79BE5848C}"/>
              </a:ext>
            </a:extLst>
          </p:cNvPr>
          <p:cNvSpPr>
            <a:spLocks noGrp="1"/>
          </p:cNvSpPr>
          <p:nvPr>
            <p:ph idx="14"/>
          </p:nvPr>
        </p:nvSpPr>
        <p:spPr>
          <a:xfrm>
            <a:off x="334963" y="2682115"/>
            <a:ext cx="11523662" cy="2252893"/>
          </a:xfrm>
        </p:spPr>
        <p:txBody>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Picture Placeholder 3">
            <a:extLst>
              <a:ext uri="{FF2B5EF4-FFF2-40B4-BE49-F238E27FC236}">
                <a16:creationId xmlns:a16="http://schemas.microsoft.com/office/drawing/2014/main" id="{5A204FD6-054E-45D3-8167-09463E323F79}"/>
              </a:ext>
            </a:extLst>
          </p:cNvPr>
          <p:cNvSpPr>
            <a:spLocks noGrp="1" noChangeAspect="1"/>
          </p:cNvSpPr>
          <p:nvPr>
            <p:ph type="pic" sz="quarter" idx="28" hasCustomPrompt="1"/>
          </p:nvPr>
        </p:nvSpPr>
        <p:spPr>
          <a:xfrm>
            <a:off x="370800" y="2016116"/>
            <a:ext cx="1375200" cy="1375200"/>
          </a:xfrm>
          <a:prstGeom prst="ellipse">
            <a:avLst/>
          </a:prstGeom>
        </p:spPr>
        <p:txBody>
          <a:bodyPr/>
          <a:lstStyle>
            <a:lvl1pPr marL="0" indent="0" algn="ctr">
              <a:buNone/>
              <a:defRPr sz="1333">
                <a:solidFill>
                  <a:srgbClr val="2167AE"/>
                </a:solidFill>
              </a:defRPr>
            </a:lvl1pPr>
          </a:lstStyle>
          <a:p>
            <a:r>
              <a:rPr lang="en-GB"/>
              <a:t>Add picture here</a:t>
            </a:r>
          </a:p>
        </p:txBody>
      </p:sp>
      <p:sp>
        <p:nvSpPr>
          <p:cNvPr id="33" name="Picture Placeholder 3">
            <a:extLst>
              <a:ext uri="{FF2B5EF4-FFF2-40B4-BE49-F238E27FC236}">
                <a16:creationId xmlns:a16="http://schemas.microsoft.com/office/drawing/2014/main" id="{FEE28A99-8895-426A-9D79-6BC9BB9E633C}"/>
              </a:ext>
            </a:extLst>
          </p:cNvPr>
          <p:cNvSpPr>
            <a:spLocks noGrp="1" noChangeAspect="1"/>
          </p:cNvSpPr>
          <p:nvPr>
            <p:ph type="pic" sz="quarter" idx="29" hasCustomPrompt="1"/>
          </p:nvPr>
        </p:nvSpPr>
        <p:spPr>
          <a:xfrm>
            <a:off x="1810762" y="2016116"/>
            <a:ext cx="1375200" cy="1375200"/>
          </a:xfrm>
          <a:prstGeom prst="ellipse">
            <a:avLst/>
          </a:prstGeom>
        </p:spPr>
        <p:txBody>
          <a:bodyPr/>
          <a:lstStyle>
            <a:lvl1pPr marL="0" indent="0" algn="ctr">
              <a:buNone/>
              <a:defRPr sz="1333">
                <a:solidFill>
                  <a:srgbClr val="2167AE"/>
                </a:solidFill>
              </a:defRPr>
            </a:lvl1pPr>
          </a:lstStyle>
          <a:p>
            <a:r>
              <a:rPr lang="en-GB"/>
              <a:t>Add picture here</a:t>
            </a:r>
          </a:p>
        </p:txBody>
      </p:sp>
      <p:sp>
        <p:nvSpPr>
          <p:cNvPr id="34" name="Picture Placeholder 3">
            <a:extLst>
              <a:ext uri="{FF2B5EF4-FFF2-40B4-BE49-F238E27FC236}">
                <a16:creationId xmlns:a16="http://schemas.microsoft.com/office/drawing/2014/main" id="{1A3BA3F3-A140-4A5D-A14F-6D9154A8F097}"/>
              </a:ext>
            </a:extLst>
          </p:cNvPr>
          <p:cNvSpPr>
            <a:spLocks noGrp="1" noChangeAspect="1"/>
          </p:cNvSpPr>
          <p:nvPr>
            <p:ph type="pic" sz="quarter" idx="30" hasCustomPrompt="1"/>
          </p:nvPr>
        </p:nvSpPr>
        <p:spPr>
          <a:xfrm>
            <a:off x="3250724" y="2016116"/>
            <a:ext cx="1375200" cy="1375200"/>
          </a:xfrm>
          <a:prstGeom prst="ellipse">
            <a:avLst/>
          </a:prstGeom>
        </p:spPr>
        <p:txBody>
          <a:bodyPr/>
          <a:lstStyle>
            <a:lvl1pPr marL="0" indent="0" algn="ctr">
              <a:buNone/>
              <a:defRPr sz="1333">
                <a:solidFill>
                  <a:srgbClr val="2167AE"/>
                </a:solidFill>
              </a:defRPr>
            </a:lvl1pPr>
          </a:lstStyle>
          <a:p>
            <a:r>
              <a:rPr lang="en-GB"/>
              <a:t>Add picture here</a:t>
            </a:r>
          </a:p>
        </p:txBody>
      </p:sp>
      <p:sp>
        <p:nvSpPr>
          <p:cNvPr id="35" name="Picture Placeholder 3">
            <a:extLst>
              <a:ext uri="{FF2B5EF4-FFF2-40B4-BE49-F238E27FC236}">
                <a16:creationId xmlns:a16="http://schemas.microsoft.com/office/drawing/2014/main" id="{1190A9D7-E7F1-48B2-87F2-AD706E98B0A0}"/>
              </a:ext>
            </a:extLst>
          </p:cNvPr>
          <p:cNvSpPr>
            <a:spLocks noGrp="1" noChangeAspect="1"/>
          </p:cNvSpPr>
          <p:nvPr>
            <p:ph type="pic" sz="quarter" idx="31" hasCustomPrompt="1"/>
          </p:nvPr>
        </p:nvSpPr>
        <p:spPr>
          <a:xfrm>
            <a:off x="4690686" y="2016116"/>
            <a:ext cx="1375200" cy="1375200"/>
          </a:xfrm>
          <a:prstGeom prst="ellipse">
            <a:avLst/>
          </a:prstGeom>
        </p:spPr>
        <p:txBody>
          <a:bodyPr/>
          <a:lstStyle>
            <a:lvl1pPr marL="0" indent="0" algn="ctr">
              <a:buNone/>
              <a:defRPr sz="1333">
                <a:solidFill>
                  <a:srgbClr val="2167AE"/>
                </a:solidFill>
              </a:defRPr>
            </a:lvl1pPr>
          </a:lstStyle>
          <a:p>
            <a:r>
              <a:rPr lang="en-GB"/>
              <a:t>Add picture here</a:t>
            </a:r>
          </a:p>
        </p:txBody>
      </p:sp>
      <p:sp>
        <p:nvSpPr>
          <p:cNvPr id="36" name="Picture Placeholder 3">
            <a:extLst>
              <a:ext uri="{FF2B5EF4-FFF2-40B4-BE49-F238E27FC236}">
                <a16:creationId xmlns:a16="http://schemas.microsoft.com/office/drawing/2014/main" id="{6C68305D-7B5F-49FE-83DA-8275A9919A9A}"/>
              </a:ext>
            </a:extLst>
          </p:cNvPr>
          <p:cNvSpPr>
            <a:spLocks noGrp="1" noChangeAspect="1"/>
          </p:cNvSpPr>
          <p:nvPr>
            <p:ph type="pic" sz="quarter" idx="32" hasCustomPrompt="1"/>
          </p:nvPr>
        </p:nvSpPr>
        <p:spPr>
          <a:xfrm>
            <a:off x="6130648" y="2016116"/>
            <a:ext cx="1375200" cy="1375200"/>
          </a:xfrm>
          <a:prstGeom prst="ellipse">
            <a:avLst/>
          </a:prstGeom>
        </p:spPr>
        <p:txBody>
          <a:bodyPr/>
          <a:lstStyle>
            <a:lvl1pPr marL="0" indent="0" algn="ctr">
              <a:buNone/>
              <a:defRPr sz="1333">
                <a:solidFill>
                  <a:srgbClr val="2167AE"/>
                </a:solidFill>
              </a:defRPr>
            </a:lvl1pPr>
          </a:lstStyle>
          <a:p>
            <a:r>
              <a:rPr lang="en-GB"/>
              <a:t>Add picture here</a:t>
            </a:r>
          </a:p>
        </p:txBody>
      </p:sp>
      <p:sp>
        <p:nvSpPr>
          <p:cNvPr id="37" name="Picture Placeholder 3">
            <a:extLst>
              <a:ext uri="{FF2B5EF4-FFF2-40B4-BE49-F238E27FC236}">
                <a16:creationId xmlns:a16="http://schemas.microsoft.com/office/drawing/2014/main" id="{3B24433F-D3E7-4864-97E1-95D45A4C263D}"/>
              </a:ext>
            </a:extLst>
          </p:cNvPr>
          <p:cNvSpPr>
            <a:spLocks noGrp="1" noChangeAspect="1"/>
          </p:cNvSpPr>
          <p:nvPr>
            <p:ph type="pic" sz="quarter" idx="33" hasCustomPrompt="1"/>
          </p:nvPr>
        </p:nvSpPr>
        <p:spPr>
          <a:xfrm>
            <a:off x="7570610" y="2016116"/>
            <a:ext cx="1375200" cy="1375200"/>
          </a:xfrm>
          <a:prstGeom prst="ellipse">
            <a:avLst/>
          </a:prstGeom>
        </p:spPr>
        <p:txBody>
          <a:bodyPr/>
          <a:lstStyle>
            <a:lvl1pPr marL="0" indent="0" algn="ctr">
              <a:buNone/>
              <a:defRPr sz="1333">
                <a:solidFill>
                  <a:srgbClr val="2167AE"/>
                </a:solidFill>
              </a:defRPr>
            </a:lvl1pPr>
          </a:lstStyle>
          <a:p>
            <a:r>
              <a:rPr lang="en-GB"/>
              <a:t>Add picture here</a:t>
            </a:r>
          </a:p>
        </p:txBody>
      </p:sp>
      <p:sp>
        <p:nvSpPr>
          <p:cNvPr id="38" name="Picture Placeholder 3">
            <a:extLst>
              <a:ext uri="{FF2B5EF4-FFF2-40B4-BE49-F238E27FC236}">
                <a16:creationId xmlns:a16="http://schemas.microsoft.com/office/drawing/2014/main" id="{8CC51098-B0FB-4FC7-ACD3-2A21A84405FB}"/>
              </a:ext>
            </a:extLst>
          </p:cNvPr>
          <p:cNvSpPr>
            <a:spLocks noGrp="1" noChangeAspect="1"/>
          </p:cNvSpPr>
          <p:nvPr>
            <p:ph type="pic" sz="quarter" idx="34" hasCustomPrompt="1"/>
          </p:nvPr>
        </p:nvSpPr>
        <p:spPr>
          <a:xfrm>
            <a:off x="9010572" y="2016116"/>
            <a:ext cx="1375200" cy="1375200"/>
          </a:xfrm>
          <a:prstGeom prst="ellipse">
            <a:avLst/>
          </a:prstGeom>
        </p:spPr>
        <p:txBody>
          <a:bodyPr/>
          <a:lstStyle>
            <a:lvl1pPr marL="0" indent="0" algn="ctr">
              <a:buNone/>
              <a:defRPr sz="1333">
                <a:solidFill>
                  <a:srgbClr val="2167AE"/>
                </a:solidFill>
              </a:defRPr>
            </a:lvl1pPr>
          </a:lstStyle>
          <a:p>
            <a:r>
              <a:rPr lang="en-GB"/>
              <a:t>Add picture here</a:t>
            </a:r>
          </a:p>
        </p:txBody>
      </p:sp>
      <p:sp>
        <p:nvSpPr>
          <p:cNvPr id="39" name="Picture Placeholder 3">
            <a:extLst>
              <a:ext uri="{FF2B5EF4-FFF2-40B4-BE49-F238E27FC236}">
                <a16:creationId xmlns:a16="http://schemas.microsoft.com/office/drawing/2014/main" id="{23F8CEF1-F8B2-4732-9397-43F4A4DEDBE6}"/>
              </a:ext>
            </a:extLst>
          </p:cNvPr>
          <p:cNvSpPr>
            <a:spLocks noGrp="1" noChangeAspect="1"/>
          </p:cNvSpPr>
          <p:nvPr>
            <p:ph type="pic" sz="quarter" idx="35" hasCustomPrompt="1"/>
          </p:nvPr>
        </p:nvSpPr>
        <p:spPr>
          <a:xfrm>
            <a:off x="10450537" y="2016116"/>
            <a:ext cx="1375200" cy="1375200"/>
          </a:xfrm>
          <a:prstGeom prst="ellipse">
            <a:avLst/>
          </a:prstGeom>
        </p:spPr>
        <p:txBody>
          <a:bodyPr/>
          <a:lstStyle>
            <a:lvl1pPr marL="0" indent="0" algn="ctr">
              <a:buNone/>
              <a:defRPr sz="1333">
                <a:solidFill>
                  <a:srgbClr val="2167AE"/>
                </a:solidFill>
              </a:defRPr>
            </a:lvl1pPr>
          </a:lstStyle>
          <a:p>
            <a:r>
              <a:rPr lang="en-GB"/>
              <a:t>Add picture here</a:t>
            </a:r>
          </a:p>
        </p:txBody>
      </p:sp>
    </p:spTree>
    <p:extLst>
      <p:ext uri="{BB962C8B-B14F-4D97-AF65-F5344CB8AC3E}">
        <p14:creationId xmlns:p14="http://schemas.microsoft.com/office/powerpoint/2010/main" val="327302526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0_Title and Content Logos">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3" y="1205995"/>
            <a:ext cx="11523662" cy="994280"/>
          </a:xfrm>
        </p:spPr>
        <p:txBody>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34964" y="251879"/>
            <a:ext cx="9504110" cy="332399"/>
          </a:xfrm>
        </p:spPr>
        <p:txBody>
          <a:bodyPr wrap="square">
            <a:spAutoFit/>
          </a:body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17" name="Footer Placeholder 1">
            <a:extLst>
              <a:ext uri="{FF2B5EF4-FFF2-40B4-BE49-F238E27FC236}">
                <a16:creationId xmlns:a16="http://schemas.microsoft.com/office/drawing/2014/main" id="{68D2BCBF-5A0D-442F-A892-2A5E8C770DBB}"/>
              </a:ext>
            </a:extLst>
          </p:cNvPr>
          <p:cNvSpPr>
            <a:spLocks noGrp="1"/>
          </p:cNvSpPr>
          <p:nvPr>
            <p:ph type="ftr" sz="quarter" idx="3"/>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18" name="Content Placeholder 2">
            <a:extLst>
              <a:ext uri="{FF2B5EF4-FFF2-40B4-BE49-F238E27FC236}">
                <a16:creationId xmlns:a16="http://schemas.microsoft.com/office/drawing/2014/main" id="{745B1057-EA85-4D93-85E9-DAD79BE5848C}"/>
              </a:ext>
            </a:extLst>
          </p:cNvPr>
          <p:cNvSpPr>
            <a:spLocks noGrp="1"/>
          </p:cNvSpPr>
          <p:nvPr>
            <p:ph idx="14"/>
          </p:nvPr>
        </p:nvSpPr>
        <p:spPr>
          <a:xfrm>
            <a:off x="334963" y="2682115"/>
            <a:ext cx="11523662" cy="2252893"/>
          </a:xfrm>
        </p:spPr>
        <p:txBody>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Picture Placeholder 3">
            <a:extLst>
              <a:ext uri="{FF2B5EF4-FFF2-40B4-BE49-F238E27FC236}">
                <a16:creationId xmlns:a16="http://schemas.microsoft.com/office/drawing/2014/main" id="{5A204FD6-054E-45D3-8167-09463E323F79}"/>
              </a:ext>
            </a:extLst>
          </p:cNvPr>
          <p:cNvSpPr>
            <a:spLocks noGrp="1" noChangeAspect="1"/>
          </p:cNvSpPr>
          <p:nvPr>
            <p:ph type="pic" sz="quarter" idx="28" hasCustomPrompt="1"/>
          </p:nvPr>
        </p:nvSpPr>
        <p:spPr>
          <a:xfrm>
            <a:off x="370800" y="2016116"/>
            <a:ext cx="1375200" cy="1375200"/>
          </a:xfrm>
          <a:prstGeom prst="ellipse">
            <a:avLst/>
          </a:prstGeom>
        </p:spPr>
        <p:txBody>
          <a:bodyPr/>
          <a:lstStyle>
            <a:lvl1pPr marL="0" indent="0" algn="ctr">
              <a:buNone/>
              <a:defRPr sz="1333">
                <a:solidFill>
                  <a:srgbClr val="2167AE"/>
                </a:solidFill>
              </a:defRPr>
            </a:lvl1pPr>
          </a:lstStyle>
          <a:p>
            <a:r>
              <a:rPr lang="en-US"/>
              <a:t>Add logo here</a:t>
            </a:r>
            <a:endParaRPr lang="en-GB"/>
          </a:p>
        </p:txBody>
      </p:sp>
      <p:sp>
        <p:nvSpPr>
          <p:cNvPr id="33" name="Picture Placeholder 3">
            <a:extLst>
              <a:ext uri="{FF2B5EF4-FFF2-40B4-BE49-F238E27FC236}">
                <a16:creationId xmlns:a16="http://schemas.microsoft.com/office/drawing/2014/main" id="{FEE28A99-8895-426A-9D79-6BC9BB9E633C}"/>
              </a:ext>
            </a:extLst>
          </p:cNvPr>
          <p:cNvSpPr>
            <a:spLocks noGrp="1" noChangeAspect="1"/>
          </p:cNvSpPr>
          <p:nvPr>
            <p:ph type="pic" sz="quarter" idx="29" hasCustomPrompt="1"/>
          </p:nvPr>
        </p:nvSpPr>
        <p:spPr>
          <a:xfrm>
            <a:off x="1810762" y="2016116"/>
            <a:ext cx="1375200" cy="1375200"/>
          </a:xfrm>
          <a:prstGeom prst="ellipse">
            <a:avLst/>
          </a:prstGeom>
        </p:spPr>
        <p:txBody>
          <a:bodyPr/>
          <a:lstStyle>
            <a:lvl1pPr marL="0" indent="0" algn="ctr">
              <a:buNone/>
              <a:defRPr sz="1333">
                <a:solidFill>
                  <a:srgbClr val="2167AE"/>
                </a:solidFill>
              </a:defRPr>
            </a:lvl1pPr>
          </a:lstStyle>
          <a:p>
            <a:r>
              <a:rPr lang="en-US"/>
              <a:t>Add logo here</a:t>
            </a:r>
            <a:endParaRPr lang="en-GB"/>
          </a:p>
        </p:txBody>
      </p:sp>
      <p:sp>
        <p:nvSpPr>
          <p:cNvPr id="34" name="Picture Placeholder 3">
            <a:extLst>
              <a:ext uri="{FF2B5EF4-FFF2-40B4-BE49-F238E27FC236}">
                <a16:creationId xmlns:a16="http://schemas.microsoft.com/office/drawing/2014/main" id="{1A3BA3F3-A140-4A5D-A14F-6D9154A8F097}"/>
              </a:ext>
            </a:extLst>
          </p:cNvPr>
          <p:cNvSpPr>
            <a:spLocks noGrp="1" noChangeAspect="1"/>
          </p:cNvSpPr>
          <p:nvPr>
            <p:ph type="pic" sz="quarter" idx="30" hasCustomPrompt="1"/>
          </p:nvPr>
        </p:nvSpPr>
        <p:spPr>
          <a:xfrm>
            <a:off x="3250724" y="2016116"/>
            <a:ext cx="1375200" cy="1375200"/>
          </a:xfrm>
          <a:prstGeom prst="ellipse">
            <a:avLst/>
          </a:prstGeom>
        </p:spPr>
        <p:txBody>
          <a:bodyPr/>
          <a:lstStyle>
            <a:lvl1pPr marL="0" indent="0" algn="ctr">
              <a:buNone/>
              <a:defRPr sz="1333">
                <a:solidFill>
                  <a:srgbClr val="2167AE"/>
                </a:solidFill>
              </a:defRPr>
            </a:lvl1pPr>
          </a:lstStyle>
          <a:p>
            <a:r>
              <a:rPr lang="en-US"/>
              <a:t>Add logo here</a:t>
            </a:r>
            <a:endParaRPr lang="en-GB"/>
          </a:p>
        </p:txBody>
      </p:sp>
      <p:sp>
        <p:nvSpPr>
          <p:cNvPr id="35" name="Picture Placeholder 3">
            <a:extLst>
              <a:ext uri="{FF2B5EF4-FFF2-40B4-BE49-F238E27FC236}">
                <a16:creationId xmlns:a16="http://schemas.microsoft.com/office/drawing/2014/main" id="{1190A9D7-E7F1-48B2-87F2-AD706E98B0A0}"/>
              </a:ext>
            </a:extLst>
          </p:cNvPr>
          <p:cNvSpPr>
            <a:spLocks noGrp="1" noChangeAspect="1"/>
          </p:cNvSpPr>
          <p:nvPr>
            <p:ph type="pic" sz="quarter" idx="31" hasCustomPrompt="1"/>
          </p:nvPr>
        </p:nvSpPr>
        <p:spPr>
          <a:xfrm>
            <a:off x="4690686" y="2016116"/>
            <a:ext cx="1375200" cy="1375200"/>
          </a:xfrm>
          <a:prstGeom prst="ellipse">
            <a:avLst/>
          </a:prstGeom>
        </p:spPr>
        <p:txBody>
          <a:bodyPr/>
          <a:lstStyle>
            <a:lvl1pPr marL="0" indent="0" algn="ctr">
              <a:buNone/>
              <a:defRPr sz="1333">
                <a:solidFill>
                  <a:srgbClr val="2167AE"/>
                </a:solidFill>
              </a:defRPr>
            </a:lvl1pPr>
          </a:lstStyle>
          <a:p>
            <a:r>
              <a:rPr lang="en-US"/>
              <a:t>Add logo here</a:t>
            </a:r>
            <a:endParaRPr lang="en-GB"/>
          </a:p>
        </p:txBody>
      </p:sp>
      <p:sp>
        <p:nvSpPr>
          <p:cNvPr id="36" name="Picture Placeholder 3">
            <a:extLst>
              <a:ext uri="{FF2B5EF4-FFF2-40B4-BE49-F238E27FC236}">
                <a16:creationId xmlns:a16="http://schemas.microsoft.com/office/drawing/2014/main" id="{6C68305D-7B5F-49FE-83DA-8275A9919A9A}"/>
              </a:ext>
            </a:extLst>
          </p:cNvPr>
          <p:cNvSpPr>
            <a:spLocks noGrp="1" noChangeAspect="1"/>
          </p:cNvSpPr>
          <p:nvPr>
            <p:ph type="pic" sz="quarter" idx="32" hasCustomPrompt="1"/>
          </p:nvPr>
        </p:nvSpPr>
        <p:spPr>
          <a:xfrm>
            <a:off x="6130648" y="2016116"/>
            <a:ext cx="1375200" cy="1375200"/>
          </a:xfrm>
          <a:prstGeom prst="ellipse">
            <a:avLst/>
          </a:prstGeom>
        </p:spPr>
        <p:txBody>
          <a:bodyPr/>
          <a:lstStyle>
            <a:lvl1pPr marL="0" indent="0" algn="ctr">
              <a:buNone/>
              <a:defRPr sz="1333">
                <a:solidFill>
                  <a:srgbClr val="2167AE"/>
                </a:solidFill>
              </a:defRPr>
            </a:lvl1pPr>
          </a:lstStyle>
          <a:p>
            <a:r>
              <a:rPr lang="en-US"/>
              <a:t>Add logo here</a:t>
            </a:r>
            <a:endParaRPr lang="en-GB"/>
          </a:p>
        </p:txBody>
      </p:sp>
      <p:sp>
        <p:nvSpPr>
          <p:cNvPr id="37" name="Picture Placeholder 3">
            <a:extLst>
              <a:ext uri="{FF2B5EF4-FFF2-40B4-BE49-F238E27FC236}">
                <a16:creationId xmlns:a16="http://schemas.microsoft.com/office/drawing/2014/main" id="{3B24433F-D3E7-4864-97E1-95D45A4C263D}"/>
              </a:ext>
            </a:extLst>
          </p:cNvPr>
          <p:cNvSpPr>
            <a:spLocks noGrp="1" noChangeAspect="1"/>
          </p:cNvSpPr>
          <p:nvPr>
            <p:ph type="pic" sz="quarter" idx="33" hasCustomPrompt="1"/>
          </p:nvPr>
        </p:nvSpPr>
        <p:spPr>
          <a:xfrm>
            <a:off x="7570610" y="2016116"/>
            <a:ext cx="1375200" cy="1375200"/>
          </a:xfrm>
          <a:prstGeom prst="ellipse">
            <a:avLst/>
          </a:prstGeom>
        </p:spPr>
        <p:txBody>
          <a:bodyPr/>
          <a:lstStyle>
            <a:lvl1pPr marL="0" indent="0" algn="ctr">
              <a:buNone/>
              <a:defRPr sz="1333">
                <a:solidFill>
                  <a:srgbClr val="2167AE"/>
                </a:solidFill>
              </a:defRPr>
            </a:lvl1pPr>
          </a:lstStyle>
          <a:p>
            <a:r>
              <a:rPr lang="en-US"/>
              <a:t>Add logo here</a:t>
            </a:r>
            <a:endParaRPr lang="en-GB"/>
          </a:p>
        </p:txBody>
      </p:sp>
      <p:sp>
        <p:nvSpPr>
          <p:cNvPr id="38" name="Picture Placeholder 3">
            <a:extLst>
              <a:ext uri="{FF2B5EF4-FFF2-40B4-BE49-F238E27FC236}">
                <a16:creationId xmlns:a16="http://schemas.microsoft.com/office/drawing/2014/main" id="{8CC51098-B0FB-4FC7-ACD3-2A21A84405FB}"/>
              </a:ext>
            </a:extLst>
          </p:cNvPr>
          <p:cNvSpPr>
            <a:spLocks noGrp="1" noChangeAspect="1"/>
          </p:cNvSpPr>
          <p:nvPr>
            <p:ph type="pic" sz="quarter" idx="34" hasCustomPrompt="1"/>
          </p:nvPr>
        </p:nvSpPr>
        <p:spPr>
          <a:xfrm>
            <a:off x="9010572" y="2016116"/>
            <a:ext cx="1375200" cy="1375200"/>
          </a:xfrm>
          <a:prstGeom prst="ellipse">
            <a:avLst/>
          </a:prstGeom>
        </p:spPr>
        <p:txBody>
          <a:bodyPr/>
          <a:lstStyle>
            <a:lvl1pPr marL="0" indent="0" algn="ctr">
              <a:buNone/>
              <a:defRPr sz="1333">
                <a:solidFill>
                  <a:srgbClr val="2167AE"/>
                </a:solidFill>
              </a:defRPr>
            </a:lvl1pPr>
          </a:lstStyle>
          <a:p>
            <a:r>
              <a:rPr lang="en-US"/>
              <a:t>Add logo here</a:t>
            </a:r>
            <a:endParaRPr lang="en-GB"/>
          </a:p>
        </p:txBody>
      </p:sp>
      <p:sp>
        <p:nvSpPr>
          <p:cNvPr id="39" name="Picture Placeholder 3">
            <a:extLst>
              <a:ext uri="{FF2B5EF4-FFF2-40B4-BE49-F238E27FC236}">
                <a16:creationId xmlns:a16="http://schemas.microsoft.com/office/drawing/2014/main" id="{23F8CEF1-F8B2-4732-9397-43F4A4DEDBE6}"/>
              </a:ext>
            </a:extLst>
          </p:cNvPr>
          <p:cNvSpPr>
            <a:spLocks noGrp="1" noChangeAspect="1"/>
          </p:cNvSpPr>
          <p:nvPr>
            <p:ph type="pic" sz="quarter" idx="35" hasCustomPrompt="1"/>
          </p:nvPr>
        </p:nvSpPr>
        <p:spPr>
          <a:xfrm>
            <a:off x="10450537" y="2016116"/>
            <a:ext cx="1375200" cy="1375200"/>
          </a:xfrm>
          <a:prstGeom prst="ellipse">
            <a:avLst/>
          </a:prstGeom>
        </p:spPr>
        <p:txBody>
          <a:bodyPr/>
          <a:lstStyle>
            <a:lvl1pPr marL="0" indent="0" algn="ctr">
              <a:buNone/>
              <a:defRPr sz="1333">
                <a:solidFill>
                  <a:srgbClr val="2167AE"/>
                </a:solidFill>
              </a:defRPr>
            </a:lvl1pPr>
          </a:lstStyle>
          <a:p>
            <a:r>
              <a:rPr lang="en-US"/>
              <a:t>Add logo here</a:t>
            </a:r>
            <a:endParaRPr lang="en-GB"/>
          </a:p>
        </p:txBody>
      </p:sp>
    </p:spTree>
    <p:extLst>
      <p:ext uri="{BB962C8B-B14F-4D97-AF65-F5344CB8AC3E}">
        <p14:creationId xmlns:p14="http://schemas.microsoft.com/office/powerpoint/2010/main" val="40398595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Title and Content_no logo">
    <p:spTree>
      <p:nvGrpSpPr>
        <p:cNvPr id="1" name=""/>
        <p:cNvGrpSpPr/>
        <p:nvPr/>
      </p:nvGrpSpPr>
      <p:grpSpPr>
        <a:xfrm>
          <a:off x="0" y="0"/>
          <a:ext cx="0" cy="0"/>
          <a:chOff x="0" y="0"/>
          <a:chExt cx="0" cy="0"/>
        </a:xfrm>
      </p:grpSpPr>
      <p:sp>
        <p:nvSpPr>
          <p:cNvPr id="3" name="Content Placeholder 2"/>
          <p:cNvSpPr>
            <a:spLocks noGrp="1"/>
          </p:cNvSpPr>
          <p:nvPr>
            <p:ph idx="1"/>
          </p:nvPr>
        </p:nvSpPr>
        <p:spPr>
          <a:xfrm>
            <a:off x="334963" y="1205994"/>
            <a:ext cx="11523662" cy="5040145"/>
          </a:xfrm>
        </p:spPr>
        <p:txBody>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34964" y="251879"/>
            <a:ext cx="9504110" cy="332399"/>
          </a:xfrm>
        </p:spPr>
        <p:txBody>
          <a:bodyPr wrap="square">
            <a:spAutoFit/>
          </a:body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sp>
        <p:nvSpPr>
          <p:cNvPr id="17" name="Footer Placeholder 1">
            <a:extLst>
              <a:ext uri="{FF2B5EF4-FFF2-40B4-BE49-F238E27FC236}">
                <a16:creationId xmlns:a16="http://schemas.microsoft.com/office/drawing/2014/main" id="{68D2BCBF-5A0D-442F-A892-2A5E8C770DBB}"/>
              </a:ext>
            </a:extLst>
          </p:cNvPr>
          <p:cNvSpPr>
            <a:spLocks noGrp="1"/>
          </p:cNvSpPr>
          <p:nvPr>
            <p:ph type="ftr" sz="quarter" idx="3"/>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19" name="Picture Placeholder 3">
            <a:extLst>
              <a:ext uri="{FF2B5EF4-FFF2-40B4-BE49-F238E27FC236}">
                <a16:creationId xmlns:a16="http://schemas.microsoft.com/office/drawing/2014/main" id="{0AC8CDBA-2DD1-41BF-B3D5-23FFD3A516E4}"/>
              </a:ext>
            </a:extLst>
          </p:cNvPr>
          <p:cNvSpPr>
            <a:spLocks noGrp="1" noChangeAspect="1"/>
          </p:cNvSpPr>
          <p:nvPr>
            <p:ph type="pic" sz="quarter" idx="28" hasCustomPrompt="1"/>
          </p:nvPr>
        </p:nvSpPr>
        <p:spPr>
          <a:xfrm>
            <a:off x="10086975" y="263313"/>
            <a:ext cx="1770063" cy="687600"/>
          </a:xfrm>
          <a:prstGeom prst="rect">
            <a:avLst/>
          </a:prstGeom>
          <a:solidFill>
            <a:srgbClr val="FFF773"/>
          </a:solidFill>
        </p:spPr>
        <p:txBody>
          <a:bodyPr anchor="ctr"/>
          <a:lstStyle>
            <a:lvl1pPr marL="0" indent="0" algn="ctr">
              <a:buNone/>
              <a:defRPr sz="1333">
                <a:solidFill>
                  <a:schemeClr val="accent1"/>
                </a:solidFill>
              </a:defRPr>
            </a:lvl1pPr>
          </a:lstStyle>
          <a:p>
            <a:r>
              <a:rPr lang="en-GB"/>
              <a:t>Company logo</a:t>
            </a:r>
          </a:p>
        </p:txBody>
      </p:sp>
    </p:spTree>
    <p:extLst>
      <p:ext uri="{BB962C8B-B14F-4D97-AF65-F5344CB8AC3E}">
        <p14:creationId xmlns:p14="http://schemas.microsoft.com/office/powerpoint/2010/main" val="78313629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3 column colors">
    <p:bg>
      <p:bgPr>
        <a:solidFill>
          <a:srgbClr val="FFFFFF"/>
        </a:solidFill>
        <a:effectLst/>
      </p:bgPr>
    </p:bg>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170E7EB-598F-754D-AFBC-42F13031A7FC}"/>
              </a:ext>
            </a:extLst>
          </p:cNvPr>
          <p:cNvSpPr>
            <a:spLocks noGrp="1"/>
          </p:cNvSpPr>
          <p:nvPr>
            <p:ph type="ftr" sz="quarter" idx="22"/>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6" name="Slide Number Placeholder 5">
            <a:extLst>
              <a:ext uri="{FF2B5EF4-FFF2-40B4-BE49-F238E27FC236}">
                <a16:creationId xmlns:a16="http://schemas.microsoft.com/office/drawing/2014/main" id="{414BC961-BB8E-8D40-B98F-1BEDE10B6BEB}"/>
              </a:ext>
            </a:extLst>
          </p:cNvPr>
          <p:cNvSpPr>
            <a:spLocks noGrp="1"/>
          </p:cNvSpPr>
          <p:nvPr>
            <p:ph type="sldNum" sz="quarter" idx="23"/>
          </p:nvPr>
        </p:nvSpPr>
        <p:spPr/>
        <p:txBody>
          <a:bodyPr/>
          <a:lstStyle>
            <a:lvl1pPr>
              <a:defRPr>
                <a:solidFill>
                  <a:srgbClr val="2167AE"/>
                </a:solidFill>
              </a:defRPr>
            </a:lvl1pPr>
          </a:lstStyle>
          <a:p>
            <a:fld id="{D691331D-A62F-41F8-BAEC-0A7727B7C525}" type="slidenum">
              <a:rPr lang="en-GB" smtClean="0"/>
              <a:pPr/>
              <a:t>‹#›</a:t>
            </a:fld>
            <a:endParaRPr lang="en-GB"/>
          </a:p>
        </p:txBody>
      </p:sp>
      <p:sp>
        <p:nvSpPr>
          <p:cNvPr id="25" name="Text Placeholder 16">
            <a:extLst>
              <a:ext uri="{FF2B5EF4-FFF2-40B4-BE49-F238E27FC236}">
                <a16:creationId xmlns:a16="http://schemas.microsoft.com/office/drawing/2014/main" id="{8AE44868-9834-9B4A-992C-2174A0339472}"/>
              </a:ext>
            </a:extLst>
          </p:cNvPr>
          <p:cNvSpPr>
            <a:spLocks noGrp="1"/>
          </p:cNvSpPr>
          <p:nvPr>
            <p:ph type="body" sz="quarter" idx="15" hasCustomPrompt="1"/>
          </p:nvPr>
        </p:nvSpPr>
        <p:spPr>
          <a:xfrm>
            <a:off x="334433" y="1209000"/>
            <a:ext cx="3684121" cy="360850"/>
          </a:xfrm>
          <a:prstGeom prst="rect">
            <a:avLst/>
          </a:prstGeom>
          <a:solidFill>
            <a:schemeClr val="accent4"/>
          </a:solidFill>
        </p:spPr>
        <p:txBody>
          <a:bodyPr wrap="square" lIns="72000" tIns="72000" rIns="72000" bIns="72000" anchor="t" anchorCtr="0">
            <a:spAutoFit/>
          </a:bodyPr>
          <a:lstStyle>
            <a:lvl1pPr marL="0" indent="0" algn="ctr">
              <a:buNone/>
              <a:defRPr sz="1400" b="0" i="0">
                <a:solidFill>
                  <a:schemeClr val="accent1"/>
                </a:solidFill>
                <a:latin typeface="+mj-lt"/>
                <a:cs typeface="Arial" panose="020B0604020202020204" pitchFamily="34" charset="0"/>
              </a:defRPr>
            </a:lvl1pPr>
          </a:lstStyle>
          <a:p>
            <a:pPr lvl="0"/>
            <a:r>
              <a:rPr lang="en-GB" noProof="0"/>
              <a:t>Title here</a:t>
            </a:r>
          </a:p>
        </p:txBody>
      </p:sp>
      <p:sp>
        <p:nvSpPr>
          <p:cNvPr id="27" name="Text Placeholder 16">
            <a:extLst>
              <a:ext uri="{FF2B5EF4-FFF2-40B4-BE49-F238E27FC236}">
                <a16:creationId xmlns:a16="http://schemas.microsoft.com/office/drawing/2014/main" id="{1FBF4AD1-8EB6-544D-B27C-7245F4F19A66}"/>
              </a:ext>
            </a:extLst>
          </p:cNvPr>
          <p:cNvSpPr>
            <a:spLocks noGrp="1"/>
          </p:cNvSpPr>
          <p:nvPr>
            <p:ph type="body" sz="quarter" idx="24" hasCustomPrompt="1"/>
          </p:nvPr>
        </p:nvSpPr>
        <p:spPr>
          <a:xfrm>
            <a:off x="4253939" y="1209000"/>
            <a:ext cx="3684121" cy="360850"/>
          </a:xfrm>
          <a:prstGeom prst="rect">
            <a:avLst/>
          </a:prstGeom>
          <a:solidFill>
            <a:srgbClr val="1FB1E6">
              <a:alpha val="50196"/>
            </a:srgbClr>
          </a:solidFill>
        </p:spPr>
        <p:txBody>
          <a:bodyPr wrap="square" lIns="72000" tIns="72000" rIns="72000" bIns="72000" anchor="t" anchorCtr="0">
            <a:spAutoFit/>
          </a:bodyPr>
          <a:lstStyle>
            <a:lvl1pPr marL="0" indent="0" algn="ctr">
              <a:buNone/>
              <a:defRPr sz="1400" b="0" i="0">
                <a:solidFill>
                  <a:schemeClr val="accent1"/>
                </a:solidFill>
                <a:latin typeface="+mj-lt"/>
                <a:cs typeface="Arial" panose="020B0604020202020204" pitchFamily="34" charset="0"/>
              </a:defRPr>
            </a:lvl1pPr>
          </a:lstStyle>
          <a:p>
            <a:pPr lvl="0"/>
            <a:r>
              <a:rPr lang="en-GB" noProof="0"/>
              <a:t>Title here</a:t>
            </a:r>
          </a:p>
        </p:txBody>
      </p:sp>
      <p:sp>
        <p:nvSpPr>
          <p:cNvPr id="17" name="Title 1">
            <a:extLst>
              <a:ext uri="{FF2B5EF4-FFF2-40B4-BE49-F238E27FC236}">
                <a16:creationId xmlns:a16="http://schemas.microsoft.com/office/drawing/2014/main" id="{856A3EED-1E63-4893-8A59-1B9DC8D0E186}"/>
              </a:ext>
            </a:extLst>
          </p:cNvPr>
          <p:cNvSpPr>
            <a:spLocks noGrp="1"/>
          </p:cNvSpPr>
          <p:nvPr>
            <p:ph type="title"/>
          </p:nvPr>
        </p:nvSpPr>
        <p:spPr>
          <a:xfrm>
            <a:off x="334434" y="260268"/>
            <a:ext cx="9504640" cy="332399"/>
          </a:xfrm>
        </p:spPr>
        <p:txBody>
          <a:bodyPr wrap="square">
            <a:spAutoFit/>
          </a:bodyPr>
          <a:lstStyle/>
          <a:p>
            <a:r>
              <a:rPr lang="en-US"/>
              <a:t>Click to edit Master title style</a:t>
            </a:r>
          </a:p>
        </p:txBody>
      </p:sp>
      <p:sp>
        <p:nvSpPr>
          <p:cNvPr id="20" name="Subtitle 2">
            <a:extLst>
              <a:ext uri="{FF2B5EF4-FFF2-40B4-BE49-F238E27FC236}">
                <a16:creationId xmlns:a16="http://schemas.microsoft.com/office/drawing/2014/main" id="{2A14DF13-8F3E-4BA9-88E4-EAED4298AADA}"/>
              </a:ext>
            </a:extLst>
          </p:cNvPr>
          <p:cNvSpPr>
            <a:spLocks noGrp="1"/>
          </p:cNvSpPr>
          <p:nvPr>
            <p:ph type="subTitle" idx="13"/>
          </p:nvPr>
        </p:nvSpPr>
        <p:spPr>
          <a:xfrm>
            <a:off x="334433" y="610597"/>
            <a:ext cx="950464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1" name="Group 4">
            <a:extLst>
              <a:ext uri="{FF2B5EF4-FFF2-40B4-BE49-F238E27FC236}">
                <a16:creationId xmlns:a16="http://schemas.microsoft.com/office/drawing/2014/main" id="{8E68EED9-17BE-4FB5-88E6-3C17CC80AF4F}"/>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20D49886-2318-4849-94F8-2913BE85392A}"/>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A15F4D8D-58B1-4EE4-A204-F01B8CFDFDC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06F0A349-43AA-46FB-B73C-C79FB0AF57D4}"/>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3" name="Freeform 7">
              <a:extLst>
                <a:ext uri="{FF2B5EF4-FFF2-40B4-BE49-F238E27FC236}">
                  <a16:creationId xmlns:a16="http://schemas.microsoft.com/office/drawing/2014/main" id="{B9B011FD-C48F-433A-A1FE-5D806EA83375}"/>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4" name="Freeform 8">
              <a:extLst>
                <a:ext uri="{FF2B5EF4-FFF2-40B4-BE49-F238E27FC236}">
                  <a16:creationId xmlns:a16="http://schemas.microsoft.com/office/drawing/2014/main" id="{44E9521A-805A-4325-94C0-D185A2F251C0}"/>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5" name="Freeform 9">
              <a:extLst>
                <a:ext uri="{FF2B5EF4-FFF2-40B4-BE49-F238E27FC236}">
                  <a16:creationId xmlns:a16="http://schemas.microsoft.com/office/drawing/2014/main" id="{01CFB102-A833-43EF-BA12-230F575D4EB3}"/>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6" name="Freeform 10">
              <a:extLst>
                <a:ext uri="{FF2B5EF4-FFF2-40B4-BE49-F238E27FC236}">
                  <a16:creationId xmlns:a16="http://schemas.microsoft.com/office/drawing/2014/main" id="{D9623B1F-F185-4430-A48C-59098D68ED88}"/>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7" name="Freeform 11">
              <a:extLst>
                <a:ext uri="{FF2B5EF4-FFF2-40B4-BE49-F238E27FC236}">
                  <a16:creationId xmlns:a16="http://schemas.microsoft.com/office/drawing/2014/main" id="{28675F4A-263D-45E9-9A50-7D1068664E7F}"/>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8" name="Freeform 12">
              <a:extLst>
                <a:ext uri="{FF2B5EF4-FFF2-40B4-BE49-F238E27FC236}">
                  <a16:creationId xmlns:a16="http://schemas.microsoft.com/office/drawing/2014/main" id="{2EF76150-901F-45A2-B053-5784D5FB3EF9}"/>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9" name="Freeform 13">
              <a:extLst>
                <a:ext uri="{FF2B5EF4-FFF2-40B4-BE49-F238E27FC236}">
                  <a16:creationId xmlns:a16="http://schemas.microsoft.com/office/drawing/2014/main" id="{5CD9D3AA-0580-42B7-AEEB-6771EE67D18D}"/>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5" name="Content Placeholder 4">
            <a:extLst>
              <a:ext uri="{FF2B5EF4-FFF2-40B4-BE49-F238E27FC236}">
                <a16:creationId xmlns:a16="http://schemas.microsoft.com/office/drawing/2014/main" id="{103A2FBE-C3E5-409B-9CA3-D79AC433A7B3}"/>
              </a:ext>
            </a:extLst>
          </p:cNvPr>
          <p:cNvSpPr>
            <a:spLocks noGrp="1"/>
          </p:cNvSpPr>
          <p:nvPr>
            <p:ph sz="quarter" idx="31"/>
          </p:nvPr>
        </p:nvSpPr>
        <p:spPr>
          <a:xfrm>
            <a:off x="334433" y="1708752"/>
            <a:ext cx="3684121" cy="331200"/>
          </a:xfrm>
          <a:ln w="12700">
            <a:solidFill>
              <a:schemeClr val="accent4"/>
            </a:solidFill>
          </a:ln>
        </p:spPr>
        <p:txBody>
          <a:bodyPr vert="horz" wrap="square" lIns="72000" tIns="72000" rIns="72000" bIns="72000" rtlCol="0" anchor="t" anchorCtr="0">
            <a:spAutoFit/>
          </a:bodyPr>
          <a:lstStyle>
            <a:lvl1pPr>
              <a:defRPr lang="en-US" sz="1200" b="0" i="0" smtClean="0">
                <a:solidFill>
                  <a:srgbClr val="2167AE"/>
                </a:solidFill>
                <a:cs typeface="Arial" panose="020B0604020202020204" pitchFamily="34" charset="0"/>
              </a:defRPr>
            </a:lvl1pPr>
            <a:lvl2pPr>
              <a:defRPr lang="en-US" smtClean="0"/>
            </a:lvl2pPr>
            <a:lvl3pPr>
              <a:defRPr lang="en-US" smtClean="0"/>
            </a:lvl3pPr>
            <a:lvl4pPr>
              <a:defRPr lang="en-US" smtClean="0"/>
            </a:lvl4pPr>
            <a:lvl5pPr>
              <a:defRPr lang="en-GB"/>
            </a:lvl5pPr>
          </a:lstStyle>
          <a:p>
            <a:pPr marL="0" lvl="0" indent="0" algn="ctr">
              <a:buNone/>
            </a:pPr>
            <a:r>
              <a:rPr lang="en-US"/>
              <a:t>Click to edit Master text styles</a:t>
            </a:r>
          </a:p>
        </p:txBody>
      </p:sp>
      <p:sp>
        <p:nvSpPr>
          <p:cNvPr id="40" name="Content Placeholder 4">
            <a:extLst>
              <a:ext uri="{FF2B5EF4-FFF2-40B4-BE49-F238E27FC236}">
                <a16:creationId xmlns:a16="http://schemas.microsoft.com/office/drawing/2014/main" id="{3E3CDE92-0DA5-4A6A-AEE3-3A00ECBCA31E}"/>
              </a:ext>
            </a:extLst>
          </p:cNvPr>
          <p:cNvSpPr>
            <a:spLocks noGrp="1"/>
          </p:cNvSpPr>
          <p:nvPr>
            <p:ph sz="quarter" idx="32"/>
          </p:nvPr>
        </p:nvSpPr>
        <p:spPr>
          <a:xfrm>
            <a:off x="4253939" y="1708752"/>
            <a:ext cx="3684121" cy="331200"/>
          </a:xfrm>
          <a:ln w="12700">
            <a:solidFill>
              <a:schemeClr val="bg2"/>
            </a:solidFill>
          </a:ln>
        </p:spPr>
        <p:txBody>
          <a:bodyPr vert="horz" wrap="square" lIns="72000" tIns="72000" rIns="72000" bIns="72000" rtlCol="0" anchor="t" anchorCtr="0">
            <a:spAutoFit/>
          </a:bodyPr>
          <a:lstStyle>
            <a:lvl1pPr>
              <a:defRPr lang="en-US" sz="1200" b="0" i="0" smtClean="0">
                <a:solidFill>
                  <a:srgbClr val="2167AE"/>
                </a:solidFill>
                <a:cs typeface="Arial" panose="020B0604020202020204" pitchFamily="34" charset="0"/>
              </a:defRPr>
            </a:lvl1pPr>
            <a:lvl2pPr>
              <a:defRPr lang="en-US" smtClean="0"/>
            </a:lvl2pPr>
            <a:lvl3pPr>
              <a:defRPr lang="en-US" smtClean="0"/>
            </a:lvl3pPr>
            <a:lvl4pPr>
              <a:defRPr lang="en-US" smtClean="0"/>
            </a:lvl4pPr>
            <a:lvl5pPr>
              <a:defRPr lang="en-GB"/>
            </a:lvl5pPr>
          </a:lstStyle>
          <a:p>
            <a:pPr marL="0" lvl="0" indent="0" algn="ctr">
              <a:buNone/>
            </a:pPr>
            <a:r>
              <a:rPr lang="en-US"/>
              <a:t>Click to edit Master text styles</a:t>
            </a:r>
          </a:p>
        </p:txBody>
      </p:sp>
      <p:sp>
        <p:nvSpPr>
          <p:cNvPr id="42" name="Content Placeholder 4">
            <a:extLst>
              <a:ext uri="{FF2B5EF4-FFF2-40B4-BE49-F238E27FC236}">
                <a16:creationId xmlns:a16="http://schemas.microsoft.com/office/drawing/2014/main" id="{E30B7DC1-B8B6-4F12-87D1-F3C126D40481}"/>
              </a:ext>
            </a:extLst>
          </p:cNvPr>
          <p:cNvSpPr>
            <a:spLocks noGrp="1"/>
          </p:cNvSpPr>
          <p:nvPr>
            <p:ph sz="quarter" idx="34"/>
          </p:nvPr>
        </p:nvSpPr>
        <p:spPr>
          <a:xfrm>
            <a:off x="334433" y="2178854"/>
            <a:ext cx="3684121" cy="4060692"/>
          </a:xfrm>
          <a:solidFill>
            <a:srgbClr val="DAD2BD">
              <a:alpha val="50196"/>
            </a:srgbClr>
          </a:solidFill>
        </p:spPr>
        <p:txBody>
          <a:bodyPr vert="horz" lIns="72000" tIns="72000" rIns="72000" bIns="72000" rtlCol="0" anchor="t" anchorCtr="0">
            <a:noAutofit/>
          </a:bodyPr>
          <a:lstStyle>
            <a:lvl1pPr marL="7938" indent="-7938" algn="l">
              <a:tabLst/>
              <a:defRPr lang="en-US" sz="1200" b="0" i="0" smtClean="0">
                <a:solidFill>
                  <a:srgbClr val="2167AE"/>
                </a:solidFill>
                <a:cs typeface="Arial" panose="020B0604020202020204" pitchFamily="34" charset="0"/>
              </a:defRPr>
            </a:lvl1pPr>
            <a:lvl2pPr>
              <a:defRPr lang="en-US" smtClean="0"/>
            </a:lvl2pPr>
            <a:lvl3pPr>
              <a:defRPr lang="en-US" smtClean="0"/>
            </a:lvl3pPr>
            <a:lvl4pPr>
              <a:defRPr lang="en-US" smtClean="0"/>
            </a:lvl4pPr>
            <a:lvl5pPr>
              <a:defRPr lang="en-GB"/>
            </a:lvl5pPr>
          </a:lstStyle>
          <a:p>
            <a:pPr marL="144000" lvl="0" indent="-144000" algn="ctr"/>
            <a:r>
              <a:rPr lang="en-US"/>
              <a:t>Click to edit Master text styles</a:t>
            </a:r>
          </a:p>
        </p:txBody>
      </p:sp>
      <p:sp>
        <p:nvSpPr>
          <p:cNvPr id="43" name="Content Placeholder 4">
            <a:extLst>
              <a:ext uri="{FF2B5EF4-FFF2-40B4-BE49-F238E27FC236}">
                <a16:creationId xmlns:a16="http://schemas.microsoft.com/office/drawing/2014/main" id="{A4D9BD66-7E6E-4D01-BA03-A3A8020B9FCB}"/>
              </a:ext>
            </a:extLst>
          </p:cNvPr>
          <p:cNvSpPr>
            <a:spLocks noGrp="1"/>
          </p:cNvSpPr>
          <p:nvPr>
            <p:ph sz="quarter" idx="35"/>
          </p:nvPr>
        </p:nvSpPr>
        <p:spPr>
          <a:xfrm>
            <a:off x="4253939" y="2178854"/>
            <a:ext cx="3684121" cy="4060692"/>
          </a:xfrm>
          <a:solidFill>
            <a:srgbClr val="1FB1E6">
              <a:alpha val="29804"/>
            </a:srgbClr>
          </a:solidFill>
        </p:spPr>
        <p:txBody>
          <a:bodyPr vert="horz" lIns="72000" tIns="72000" rIns="72000" bIns="72000" rtlCol="0" anchor="t" anchorCtr="0">
            <a:noAutofit/>
          </a:bodyPr>
          <a:lstStyle>
            <a:lvl1pPr algn="l">
              <a:defRPr lang="en-US" sz="1200" b="0" i="0" smtClean="0">
                <a:solidFill>
                  <a:srgbClr val="2167AE"/>
                </a:solidFill>
                <a:cs typeface="Arial" panose="020B0604020202020204" pitchFamily="34" charset="0"/>
              </a:defRPr>
            </a:lvl1pPr>
            <a:lvl2pPr>
              <a:defRPr lang="en-US" smtClean="0"/>
            </a:lvl2pPr>
            <a:lvl3pPr>
              <a:defRPr lang="en-US" smtClean="0"/>
            </a:lvl3pPr>
            <a:lvl4pPr>
              <a:defRPr lang="en-US" smtClean="0"/>
            </a:lvl4pPr>
            <a:lvl5pPr>
              <a:defRPr lang="en-GB"/>
            </a:lvl5pPr>
          </a:lstStyle>
          <a:p>
            <a:pPr marL="144000" lvl="0" indent="-144000" algn="ctr"/>
            <a:r>
              <a:rPr lang="en-US"/>
              <a:t>Click to edit Master text styles</a:t>
            </a:r>
          </a:p>
        </p:txBody>
      </p:sp>
      <p:sp>
        <p:nvSpPr>
          <p:cNvPr id="26" name="Text Placeholder 16">
            <a:extLst>
              <a:ext uri="{FF2B5EF4-FFF2-40B4-BE49-F238E27FC236}">
                <a16:creationId xmlns:a16="http://schemas.microsoft.com/office/drawing/2014/main" id="{7DCEB76D-54CA-A04E-9A5D-D274916300AA}"/>
              </a:ext>
            </a:extLst>
          </p:cNvPr>
          <p:cNvSpPr>
            <a:spLocks noGrp="1"/>
          </p:cNvSpPr>
          <p:nvPr>
            <p:ph type="body" sz="quarter" idx="36" hasCustomPrompt="1"/>
          </p:nvPr>
        </p:nvSpPr>
        <p:spPr>
          <a:xfrm>
            <a:off x="8172094" y="1209000"/>
            <a:ext cx="3684121" cy="360850"/>
          </a:xfrm>
          <a:prstGeom prst="rect">
            <a:avLst/>
          </a:prstGeom>
          <a:solidFill>
            <a:schemeClr val="accent2"/>
          </a:solidFill>
        </p:spPr>
        <p:txBody>
          <a:bodyPr wrap="square" lIns="72000" tIns="72000" rIns="72000" bIns="72000" anchor="t" anchorCtr="0">
            <a:spAutoFit/>
          </a:bodyPr>
          <a:lstStyle>
            <a:lvl1pPr marL="0" indent="0" algn="ctr">
              <a:buNone/>
              <a:defRPr sz="1400" b="0" i="0">
                <a:solidFill>
                  <a:schemeClr val="accent1"/>
                </a:solidFill>
                <a:latin typeface="+mj-lt"/>
                <a:cs typeface="Arial" panose="020B0604020202020204" pitchFamily="34" charset="0"/>
              </a:defRPr>
            </a:lvl1pPr>
          </a:lstStyle>
          <a:p>
            <a:pPr lvl="0"/>
            <a:r>
              <a:rPr lang="en-GB" noProof="0"/>
              <a:t>Title here</a:t>
            </a:r>
          </a:p>
        </p:txBody>
      </p:sp>
      <p:sp>
        <p:nvSpPr>
          <p:cNvPr id="28" name="Content Placeholder 4">
            <a:extLst>
              <a:ext uri="{FF2B5EF4-FFF2-40B4-BE49-F238E27FC236}">
                <a16:creationId xmlns:a16="http://schemas.microsoft.com/office/drawing/2014/main" id="{BF5BBC8E-7D87-D74D-8048-7E52BE152F5A}"/>
              </a:ext>
            </a:extLst>
          </p:cNvPr>
          <p:cNvSpPr>
            <a:spLocks noGrp="1"/>
          </p:cNvSpPr>
          <p:nvPr>
            <p:ph sz="quarter" idx="37"/>
          </p:nvPr>
        </p:nvSpPr>
        <p:spPr>
          <a:xfrm>
            <a:off x="8172094" y="1708752"/>
            <a:ext cx="3684121" cy="331200"/>
          </a:xfrm>
          <a:solidFill>
            <a:schemeClr val="accent2"/>
          </a:solidFill>
          <a:ln w="12700">
            <a:noFill/>
          </a:ln>
        </p:spPr>
        <p:txBody>
          <a:bodyPr vert="horz" wrap="square" lIns="72000" tIns="72000" rIns="72000" bIns="72000" rtlCol="0" anchor="t" anchorCtr="0">
            <a:spAutoFit/>
          </a:bodyPr>
          <a:lstStyle>
            <a:lvl1pPr>
              <a:defRPr lang="en-US" sz="1200" b="0" i="0" smtClean="0">
                <a:solidFill>
                  <a:srgbClr val="2167AE"/>
                </a:solidFill>
                <a:cs typeface="Arial" panose="020B0604020202020204" pitchFamily="34" charset="0"/>
              </a:defRPr>
            </a:lvl1pPr>
            <a:lvl2pPr>
              <a:defRPr lang="en-US" smtClean="0"/>
            </a:lvl2pPr>
            <a:lvl3pPr>
              <a:defRPr lang="en-US" smtClean="0"/>
            </a:lvl3pPr>
            <a:lvl4pPr>
              <a:defRPr lang="en-US" smtClean="0"/>
            </a:lvl4pPr>
            <a:lvl5pPr>
              <a:defRPr lang="en-GB"/>
            </a:lvl5pPr>
          </a:lstStyle>
          <a:p>
            <a:pPr marL="0" lvl="0" indent="0" algn="ctr">
              <a:buNone/>
            </a:pPr>
            <a:r>
              <a:rPr lang="en-US"/>
              <a:t>Click to edit Master text styles</a:t>
            </a:r>
          </a:p>
        </p:txBody>
      </p:sp>
      <p:sp>
        <p:nvSpPr>
          <p:cNvPr id="29" name="Content Placeholder 4">
            <a:extLst>
              <a:ext uri="{FF2B5EF4-FFF2-40B4-BE49-F238E27FC236}">
                <a16:creationId xmlns:a16="http://schemas.microsoft.com/office/drawing/2014/main" id="{2A29BEEE-E732-6B4B-B18A-3FC0D5DFD506}"/>
              </a:ext>
            </a:extLst>
          </p:cNvPr>
          <p:cNvSpPr>
            <a:spLocks noGrp="1"/>
          </p:cNvSpPr>
          <p:nvPr>
            <p:ph sz="quarter" idx="38"/>
          </p:nvPr>
        </p:nvSpPr>
        <p:spPr>
          <a:xfrm>
            <a:off x="8172094" y="2178854"/>
            <a:ext cx="3684121" cy="4060692"/>
          </a:xfrm>
          <a:solidFill>
            <a:srgbClr val="91BFE3">
              <a:alpha val="50196"/>
            </a:srgbClr>
          </a:solidFill>
        </p:spPr>
        <p:txBody>
          <a:bodyPr vert="horz" lIns="72000" tIns="72000" rIns="72000" bIns="72000" rtlCol="0" anchor="t" anchorCtr="0">
            <a:noAutofit/>
          </a:bodyPr>
          <a:lstStyle>
            <a:lvl1pPr algn="l">
              <a:defRPr lang="en-US" sz="1200" b="0" i="0" smtClean="0">
                <a:solidFill>
                  <a:srgbClr val="2167AE"/>
                </a:solidFill>
                <a:cs typeface="Arial" panose="020B0604020202020204" pitchFamily="34" charset="0"/>
              </a:defRPr>
            </a:lvl1pPr>
            <a:lvl2pPr>
              <a:defRPr lang="en-US" smtClean="0"/>
            </a:lvl2pPr>
            <a:lvl3pPr>
              <a:defRPr lang="en-US" smtClean="0"/>
            </a:lvl3pPr>
            <a:lvl4pPr>
              <a:defRPr lang="en-US" smtClean="0"/>
            </a:lvl4pPr>
            <a:lvl5pPr>
              <a:defRPr lang="en-GB"/>
            </a:lvl5pPr>
          </a:lstStyle>
          <a:p>
            <a:pPr marL="144000" lvl="0" indent="-144000" algn="ctr"/>
            <a:r>
              <a:rPr lang="en-US"/>
              <a:t>Click to edit Master text styles</a:t>
            </a:r>
          </a:p>
        </p:txBody>
      </p:sp>
    </p:spTree>
    <p:extLst>
      <p:ext uri="{BB962C8B-B14F-4D97-AF65-F5344CB8AC3E}">
        <p14:creationId xmlns:p14="http://schemas.microsoft.com/office/powerpoint/2010/main" val="20428321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1_Title and content 50:50">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C439126-83D0-9B4C-A7D8-273D36FA70C3}"/>
              </a:ext>
            </a:extLst>
          </p:cNvPr>
          <p:cNvGraphicFramePr>
            <a:graphicFrameLocks noChangeAspect="1"/>
          </p:cNvGraphicFramePr>
          <p:nvPr userDrawn="1">
            <p:custDataLst>
              <p:tags r:id="rId1"/>
            </p:custDataLst>
            <p:extLst>
              <p:ext uri="{D42A27DB-BD31-4B8C-83A1-F6EECF244321}">
                <p14:modId xmlns:p14="http://schemas.microsoft.com/office/powerpoint/2010/main" val="54382068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Object 3" hidden="1">
                        <a:extLst>
                          <a:ext uri="{FF2B5EF4-FFF2-40B4-BE49-F238E27FC236}">
                            <a16:creationId xmlns:a16="http://schemas.microsoft.com/office/drawing/2014/main" id="{8C439126-83D0-9B4C-A7D8-273D36FA70C3}"/>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32" name="Content Placeholder 34">
            <a:extLst>
              <a:ext uri="{FF2B5EF4-FFF2-40B4-BE49-F238E27FC236}">
                <a16:creationId xmlns:a16="http://schemas.microsoft.com/office/drawing/2014/main" id="{51BB42A4-63B7-D54C-A7EA-6EA7868A47A4}"/>
              </a:ext>
            </a:extLst>
          </p:cNvPr>
          <p:cNvSpPr txBox="1">
            <a:spLocks/>
          </p:cNvSpPr>
          <p:nvPr userDrawn="1"/>
        </p:nvSpPr>
        <p:spPr>
          <a:xfrm>
            <a:off x="1444839" y="1386249"/>
            <a:ext cx="5764898" cy="649527"/>
          </a:xfrm>
          <a:prstGeom prst="rect">
            <a:avLst/>
          </a:prstGeom>
          <a:solidFill>
            <a:schemeClr val="accent5"/>
          </a:solidFill>
        </p:spPr>
        <p:txBody>
          <a:bodyPr vert="horz" lIns="180000" tIns="180000" rIns="180000" bIns="180000" rtlCol="0" anchor="t" anchorCtr="0">
            <a:noAutofit/>
          </a:bodyPr>
          <a:lstStyle>
            <a:lvl1pPr marL="144000" indent="-14400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800" kern="1200">
                <a:solidFill>
                  <a:schemeClr val="accent1"/>
                </a:solidFill>
                <a:latin typeface="+mn-lt"/>
                <a:ea typeface="+mn-ea"/>
                <a:cs typeface="+mn-cs"/>
              </a:defRPr>
            </a:lvl1pPr>
            <a:lvl2pPr marL="536575" indent="-271463"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600" kern="1200">
                <a:solidFill>
                  <a:schemeClr val="accent1"/>
                </a:solidFill>
                <a:latin typeface="+mn-lt"/>
                <a:ea typeface="+mn-ea"/>
                <a:cs typeface="+mn-cs"/>
              </a:defRPr>
            </a:lvl2pPr>
            <a:lvl3pPr marL="719138" indent="-2730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400" kern="1200">
                <a:solidFill>
                  <a:schemeClr val="accent1"/>
                </a:solidFill>
                <a:latin typeface="+mn-lt"/>
                <a:ea typeface="+mn-ea"/>
                <a:cs typeface="+mn-cs"/>
              </a:defRPr>
            </a:lvl3pPr>
            <a:lvl4pPr marL="959976" indent="-239994"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4pPr>
            <a:lvl5pPr marL="1069975" indent="-1714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a:p>
        </p:txBody>
      </p:sp>
      <p:sp>
        <p:nvSpPr>
          <p:cNvPr id="33" name="Content Placeholder 34">
            <a:extLst>
              <a:ext uri="{FF2B5EF4-FFF2-40B4-BE49-F238E27FC236}">
                <a16:creationId xmlns:a16="http://schemas.microsoft.com/office/drawing/2014/main" id="{6F2B9CCD-070C-3F41-B50B-D31D36C337FC}"/>
              </a:ext>
            </a:extLst>
          </p:cNvPr>
          <p:cNvSpPr txBox="1">
            <a:spLocks/>
          </p:cNvSpPr>
          <p:nvPr userDrawn="1"/>
        </p:nvSpPr>
        <p:spPr>
          <a:xfrm>
            <a:off x="1444839" y="2120603"/>
            <a:ext cx="5764898" cy="2616793"/>
          </a:xfrm>
          <a:prstGeom prst="rect">
            <a:avLst/>
          </a:prstGeom>
          <a:solidFill>
            <a:schemeClr val="accent5"/>
          </a:solidFill>
        </p:spPr>
        <p:txBody>
          <a:bodyPr vert="horz" lIns="180000" tIns="180000" rIns="180000" bIns="180000" rtlCol="0" anchor="t" anchorCtr="0">
            <a:noAutofit/>
          </a:bodyPr>
          <a:lstStyle>
            <a:lvl1pPr marL="144000" indent="-14400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800" kern="1200">
                <a:solidFill>
                  <a:schemeClr val="accent1"/>
                </a:solidFill>
                <a:latin typeface="+mn-lt"/>
                <a:ea typeface="+mn-ea"/>
                <a:cs typeface="+mn-cs"/>
              </a:defRPr>
            </a:lvl1pPr>
            <a:lvl2pPr marL="536575" indent="-271463"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600" kern="1200">
                <a:solidFill>
                  <a:schemeClr val="accent1"/>
                </a:solidFill>
                <a:latin typeface="+mn-lt"/>
                <a:ea typeface="+mn-ea"/>
                <a:cs typeface="+mn-cs"/>
              </a:defRPr>
            </a:lvl2pPr>
            <a:lvl3pPr marL="719138" indent="-2730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400" kern="1200">
                <a:solidFill>
                  <a:schemeClr val="accent1"/>
                </a:solidFill>
                <a:latin typeface="+mn-lt"/>
                <a:ea typeface="+mn-ea"/>
                <a:cs typeface="+mn-cs"/>
              </a:defRPr>
            </a:lvl3pPr>
            <a:lvl4pPr marL="959976" indent="-239994"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4pPr>
            <a:lvl5pPr marL="1069975" indent="-1714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a:p>
        </p:txBody>
      </p:sp>
      <p:sp>
        <p:nvSpPr>
          <p:cNvPr id="34" name="Content Placeholder 34">
            <a:extLst>
              <a:ext uri="{FF2B5EF4-FFF2-40B4-BE49-F238E27FC236}">
                <a16:creationId xmlns:a16="http://schemas.microsoft.com/office/drawing/2014/main" id="{9765123D-F28F-1840-8A75-171C3F0E017B}"/>
              </a:ext>
            </a:extLst>
          </p:cNvPr>
          <p:cNvSpPr txBox="1">
            <a:spLocks/>
          </p:cNvSpPr>
          <p:nvPr userDrawn="1"/>
        </p:nvSpPr>
        <p:spPr>
          <a:xfrm>
            <a:off x="1444839" y="4824917"/>
            <a:ext cx="5764898" cy="1373721"/>
          </a:xfrm>
          <a:prstGeom prst="rect">
            <a:avLst/>
          </a:prstGeom>
          <a:solidFill>
            <a:schemeClr val="accent5"/>
          </a:solidFill>
        </p:spPr>
        <p:txBody>
          <a:bodyPr vert="horz" lIns="180000" tIns="180000" rIns="180000" bIns="180000" rtlCol="0" anchor="t" anchorCtr="0">
            <a:noAutofit/>
          </a:bodyPr>
          <a:lstStyle>
            <a:lvl1pPr marL="144000" indent="-14400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800" kern="1200">
                <a:solidFill>
                  <a:schemeClr val="accent1"/>
                </a:solidFill>
                <a:latin typeface="+mn-lt"/>
                <a:ea typeface="+mn-ea"/>
                <a:cs typeface="+mn-cs"/>
              </a:defRPr>
            </a:lvl1pPr>
            <a:lvl2pPr marL="536575" indent="-271463"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600" kern="1200">
                <a:solidFill>
                  <a:schemeClr val="accent1"/>
                </a:solidFill>
                <a:latin typeface="+mn-lt"/>
                <a:ea typeface="+mn-ea"/>
                <a:cs typeface="+mn-cs"/>
              </a:defRPr>
            </a:lvl2pPr>
            <a:lvl3pPr marL="719138" indent="-2730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400" kern="1200">
                <a:solidFill>
                  <a:schemeClr val="accent1"/>
                </a:solidFill>
                <a:latin typeface="+mn-lt"/>
                <a:ea typeface="+mn-ea"/>
                <a:cs typeface="+mn-cs"/>
              </a:defRPr>
            </a:lvl3pPr>
            <a:lvl4pPr marL="959976" indent="-239994"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4pPr>
            <a:lvl5pPr marL="1069975" indent="-1714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a:p>
        </p:txBody>
      </p:sp>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20" name="Title 1">
            <a:extLst>
              <a:ext uri="{FF2B5EF4-FFF2-40B4-BE49-F238E27FC236}">
                <a16:creationId xmlns:a16="http://schemas.microsoft.com/office/drawing/2014/main" id="{69E92947-3625-9041-9213-E2B75D84A8F0}"/>
              </a:ext>
            </a:extLst>
          </p:cNvPr>
          <p:cNvSpPr>
            <a:spLocks noGrp="1"/>
          </p:cNvSpPr>
          <p:nvPr>
            <p:ph type="title"/>
          </p:nvPr>
        </p:nvSpPr>
        <p:spPr>
          <a:xfrm>
            <a:off x="334964" y="260268"/>
            <a:ext cx="9504110" cy="332399"/>
          </a:xfrm>
        </p:spPr>
        <p:txBody>
          <a:bodyPr vert="horz" wrap="square">
            <a:spAutoFit/>
          </a:bodyPr>
          <a:lstStyle/>
          <a:p>
            <a:r>
              <a:rPr lang="en-US"/>
              <a:t>Click to edit Master title style</a:t>
            </a:r>
          </a:p>
        </p:txBody>
      </p:sp>
      <p:sp>
        <p:nvSpPr>
          <p:cNvPr id="21" name="Subtitle 2">
            <a:extLst>
              <a:ext uri="{FF2B5EF4-FFF2-40B4-BE49-F238E27FC236}">
                <a16:creationId xmlns:a16="http://schemas.microsoft.com/office/drawing/2014/main" id="{710AC261-10B5-584A-91F3-14A61852EFBE}"/>
              </a:ext>
            </a:extLst>
          </p:cNvPr>
          <p:cNvSpPr>
            <a:spLocks noGrp="1"/>
          </p:cNvSpPr>
          <p:nvPr>
            <p:ph type="subTitle" idx="14"/>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19" name="Group 4">
            <a:extLst>
              <a:ext uri="{FF2B5EF4-FFF2-40B4-BE49-F238E27FC236}">
                <a16:creationId xmlns:a16="http://schemas.microsoft.com/office/drawing/2014/main" id="{A8A943C3-1379-499A-A8A6-41D5362C5C11}"/>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26F7B60B-9BEA-49E4-8477-7195219E3403}"/>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0DA359F6-1339-49C3-9382-79BEA9F3D2DD}"/>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04779FF0-DDCC-405A-8A7F-BAEF71FA8F36}"/>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7">
              <a:extLst>
                <a:ext uri="{FF2B5EF4-FFF2-40B4-BE49-F238E27FC236}">
                  <a16:creationId xmlns:a16="http://schemas.microsoft.com/office/drawing/2014/main" id="{E925ED24-DB1A-42EF-8C81-848273020D60}"/>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8">
              <a:extLst>
                <a:ext uri="{FF2B5EF4-FFF2-40B4-BE49-F238E27FC236}">
                  <a16:creationId xmlns:a16="http://schemas.microsoft.com/office/drawing/2014/main" id="{8CC5B0C1-B8B3-4F9C-8E68-FB9E998A567E}"/>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9">
              <a:extLst>
                <a:ext uri="{FF2B5EF4-FFF2-40B4-BE49-F238E27FC236}">
                  <a16:creationId xmlns:a16="http://schemas.microsoft.com/office/drawing/2014/main" id="{34F3EDB6-FE7C-462E-BB43-CAE35EBC549E}"/>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10">
              <a:extLst>
                <a:ext uri="{FF2B5EF4-FFF2-40B4-BE49-F238E27FC236}">
                  <a16:creationId xmlns:a16="http://schemas.microsoft.com/office/drawing/2014/main" id="{0C94C8B8-CBC0-42C8-8A35-C38A5921859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1">
              <a:extLst>
                <a:ext uri="{FF2B5EF4-FFF2-40B4-BE49-F238E27FC236}">
                  <a16:creationId xmlns:a16="http://schemas.microsoft.com/office/drawing/2014/main" id="{BD9D61AE-0A56-45EF-8877-45ED53B45F17}"/>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2">
              <a:extLst>
                <a:ext uri="{FF2B5EF4-FFF2-40B4-BE49-F238E27FC236}">
                  <a16:creationId xmlns:a16="http://schemas.microsoft.com/office/drawing/2014/main" id="{2049F35F-A4B0-4163-9D3A-5C38BFB360E8}"/>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3">
              <a:extLst>
                <a:ext uri="{FF2B5EF4-FFF2-40B4-BE49-F238E27FC236}">
                  <a16:creationId xmlns:a16="http://schemas.microsoft.com/office/drawing/2014/main" id="{CBBC93A2-9074-49D3-B8A1-1C42390EFAD7}"/>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18" name="Footer Placeholder 1">
            <a:extLst>
              <a:ext uri="{FF2B5EF4-FFF2-40B4-BE49-F238E27FC236}">
                <a16:creationId xmlns:a16="http://schemas.microsoft.com/office/drawing/2014/main" id="{70A3BAA6-E94A-4EDF-A1FF-F3D3F3339434}"/>
              </a:ext>
            </a:extLst>
          </p:cNvPr>
          <p:cNvSpPr>
            <a:spLocks noGrp="1"/>
          </p:cNvSpPr>
          <p:nvPr>
            <p:ph type="ftr" sz="quarter" idx="3"/>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8" name="Text Placeholder 7">
            <a:extLst>
              <a:ext uri="{FF2B5EF4-FFF2-40B4-BE49-F238E27FC236}">
                <a16:creationId xmlns:a16="http://schemas.microsoft.com/office/drawing/2014/main" id="{4B58CF9A-6466-444D-914A-94FBA5701DDC}"/>
              </a:ext>
            </a:extLst>
          </p:cNvPr>
          <p:cNvSpPr>
            <a:spLocks noGrp="1"/>
          </p:cNvSpPr>
          <p:nvPr>
            <p:ph type="body" sz="quarter" idx="15"/>
          </p:nvPr>
        </p:nvSpPr>
        <p:spPr>
          <a:xfrm>
            <a:off x="1569007" y="1482412"/>
            <a:ext cx="5516562" cy="457200"/>
          </a:xfrm>
        </p:spPr>
        <p:txBody>
          <a:bodyPr/>
          <a:lstStyle>
            <a:lvl1pPr marL="0" indent="0">
              <a:buNone/>
              <a:defRPr sz="1200"/>
            </a:lvl1pPr>
            <a:lvl2pPr marL="265112" indent="0">
              <a:buNone/>
              <a:defRPr sz="1200"/>
            </a:lvl2pPr>
            <a:lvl3pPr marL="446088" indent="0">
              <a:buNone/>
              <a:defRPr sz="1200"/>
            </a:lvl3pPr>
            <a:lvl4pPr marL="719982" indent="0">
              <a:buNone/>
              <a:defRPr sz="1200"/>
            </a:lvl4pPr>
            <a:lvl5pPr marL="898525" indent="0">
              <a:buNone/>
              <a:defRPr sz="1200"/>
            </a:lvl5pPr>
          </a:lstStyle>
          <a:p>
            <a:pPr lvl="0"/>
            <a:endParaRPr lang="en-ES"/>
          </a:p>
        </p:txBody>
      </p:sp>
      <p:sp>
        <p:nvSpPr>
          <p:cNvPr id="35" name="Text Placeholder 7">
            <a:extLst>
              <a:ext uri="{FF2B5EF4-FFF2-40B4-BE49-F238E27FC236}">
                <a16:creationId xmlns:a16="http://schemas.microsoft.com/office/drawing/2014/main" id="{01F73DBC-C87A-6345-A0BB-07F8281895CB}"/>
              </a:ext>
            </a:extLst>
          </p:cNvPr>
          <p:cNvSpPr>
            <a:spLocks noGrp="1"/>
          </p:cNvSpPr>
          <p:nvPr>
            <p:ph type="body" sz="quarter" idx="16"/>
          </p:nvPr>
        </p:nvSpPr>
        <p:spPr>
          <a:xfrm>
            <a:off x="1569007" y="2241168"/>
            <a:ext cx="5516562" cy="2340559"/>
          </a:xfrm>
        </p:spPr>
        <p:txBody>
          <a:bodyPr/>
          <a:lstStyle>
            <a:lvl1pPr marL="0" indent="0">
              <a:buNone/>
              <a:defRPr sz="1200"/>
            </a:lvl1pPr>
            <a:lvl2pPr marL="265112" indent="0">
              <a:buNone/>
              <a:defRPr sz="1200"/>
            </a:lvl2pPr>
            <a:lvl3pPr marL="446088" indent="0">
              <a:buNone/>
              <a:defRPr sz="1200"/>
            </a:lvl3pPr>
            <a:lvl4pPr marL="719982" indent="0">
              <a:buNone/>
              <a:defRPr sz="1200"/>
            </a:lvl4pPr>
            <a:lvl5pPr marL="898525" indent="0">
              <a:buNone/>
              <a:defRPr sz="1200"/>
            </a:lvl5pPr>
          </a:lstStyle>
          <a:p>
            <a:pPr lvl="0"/>
            <a:endParaRPr lang="en-ES"/>
          </a:p>
        </p:txBody>
      </p:sp>
      <p:sp>
        <p:nvSpPr>
          <p:cNvPr id="36" name="Text Placeholder 7">
            <a:extLst>
              <a:ext uri="{FF2B5EF4-FFF2-40B4-BE49-F238E27FC236}">
                <a16:creationId xmlns:a16="http://schemas.microsoft.com/office/drawing/2014/main" id="{288DBFD8-0B25-374E-B985-5559A165369D}"/>
              </a:ext>
            </a:extLst>
          </p:cNvPr>
          <p:cNvSpPr>
            <a:spLocks noGrp="1"/>
          </p:cNvSpPr>
          <p:nvPr>
            <p:ph type="body" sz="quarter" idx="17"/>
          </p:nvPr>
        </p:nvSpPr>
        <p:spPr>
          <a:xfrm>
            <a:off x="1569007" y="4945458"/>
            <a:ext cx="5516562" cy="1124601"/>
          </a:xfrm>
        </p:spPr>
        <p:txBody>
          <a:bodyPr/>
          <a:lstStyle>
            <a:lvl1pPr marL="0" indent="0">
              <a:buNone/>
              <a:defRPr sz="1200"/>
            </a:lvl1pPr>
            <a:lvl2pPr marL="265112" indent="0">
              <a:buNone/>
              <a:defRPr sz="1200"/>
            </a:lvl2pPr>
            <a:lvl3pPr marL="446088" indent="0">
              <a:buNone/>
              <a:defRPr sz="1200"/>
            </a:lvl3pPr>
            <a:lvl4pPr marL="719982" indent="0">
              <a:buNone/>
              <a:defRPr sz="1200"/>
            </a:lvl4pPr>
            <a:lvl5pPr marL="898525" indent="0">
              <a:buNone/>
              <a:defRPr sz="1200"/>
            </a:lvl5pPr>
          </a:lstStyle>
          <a:p>
            <a:pPr lvl="0"/>
            <a:endParaRPr lang="en-ES"/>
          </a:p>
        </p:txBody>
      </p:sp>
    </p:spTree>
    <p:extLst>
      <p:ext uri="{BB962C8B-B14F-4D97-AF65-F5344CB8AC3E}">
        <p14:creationId xmlns:p14="http://schemas.microsoft.com/office/powerpoint/2010/main" val="325718275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2_Title and content 50:50">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C439126-83D0-9B4C-A7D8-273D36FA70C3}"/>
              </a:ext>
            </a:extLst>
          </p:cNvPr>
          <p:cNvGraphicFramePr>
            <a:graphicFrameLocks noChangeAspect="1"/>
          </p:cNvGraphicFramePr>
          <p:nvPr userDrawn="1">
            <p:custDataLst>
              <p:tags r:id="rId1"/>
            </p:custDataLst>
            <p:extLst>
              <p:ext uri="{D42A27DB-BD31-4B8C-83A1-F6EECF244321}">
                <p14:modId xmlns:p14="http://schemas.microsoft.com/office/powerpoint/2010/main" val="1060046281"/>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Object 3" hidden="1">
                        <a:extLst>
                          <a:ext uri="{FF2B5EF4-FFF2-40B4-BE49-F238E27FC236}">
                            <a16:creationId xmlns:a16="http://schemas.microsoft.com/office/drawing/2014/main" id="{8C439126-83D0-9B4C-A7D8-273D36FA70C3}"/>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32" name="Content Placeholder 34">
            <a:extLst>
              <a:ext uri="{FF2B5EF4-FFF2-40B4-BE49-F238E27FC236}">
                <a16:creationId xmlns:a16="http://schemas.microsoft.com/office/drawing/2014/main" id="{51BB42A4-63B7-D54C-A7EA-6EA7868A47A4}"/>
              </a:ext>
            </a:extLst>
          </p:cNvPr>
          <p:cNvSpPr txBox="1">
            <a:spLocks/>
          </p:cNvSpPr>
          <p:nvPr userDrawn="1"/>
        </p:nvSpPr>
        <p:spPr>
          <a:xfrm>
            <a:off x="7937770" y="2057457"/>
            <a:ext cx="3872775" cy="683683"/>
          </a:xfrm>
          <a:prstGeom prst="rect">
            <a:avLst/>
          </a:prstGeom>
          <a:solidFill>
            <a:schemeClr val="accent5"/>
          </a:solidFill>
        </p:spPr>
        <p:txBody>
          <a:bodyPr vert="horz" lIns="180000" tIns="180000" rIns="180000" bIns="180000" rtlCol="0" anchor="t" anchorCtr="0">
            <a:noAutofit/>
          </a:bodyPr>
          <a:lstStyle>
            <a:lvl1pPr marL="144000" indent="-14400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800" kern="1200">
                <a:solidFill>
                  <a:schemeClr val="accent1"/>
                </a:solidFill>
                <a:latin typeface="+mn-lt"/>
                <a:ea typeface="+mn-ea"/>
                <a:cs typeface="+mn-cs"/>
              </a:defRPr>
            </a:lvl1pPr>
            <a:lvl2pPr marL="536575" indent="-271463"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600" kern="1200">
                <a:solidFill>
                  <a:schemeClr val="accent1"/>
                </a:solidFill>
                <a:latin typeface="+mn-lt"/>
                <a:ea typeface="+mn-ea"/>
                <a:cs typeface="+mn-cs"/>
              </a:defRPr>
            </a:lvl2pPr>
            <a:lvl3pPr marL="719138" indent="-2730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400" kern="1200">
                <a:solidFill>
                  <a:schemeClr val="accent1"/>
                </a:solidFill>
                <a:latin typeface="+mn-lt"/>
                <a:ea typeface="+mn-ea"/>
                <a:cs typeface="+mn-cs"/>
              </a:defRPr>
            </a:lvl3pPr>
            <a:lvl4pPr marL="959976" indent="-239994"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4pPr>
            <a:lvl5pPr marL="1069975" indent="-1714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a:p>
        </p:txBody>
      </p:sp>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20" name="Title 1">
            <a:extLst>
              <a:ext uri="{FF2B5EF4-FFF2-40B4-BE49-F238E27FC236}">
                <a16:creationId xmlns:a16="http://schemas.microsoft.com/office/drawing/2014/main" id="{69E92947-3625-9041-9213-E2B75D84A8F0}"/>
              </a:ext>
            </a:extLst>
          </p:cNvPr>
          <p:cNvSpPr>
            <a:spLocks noGrp="1"/>
          </p:cNvSpPr>
          <p:nvPr>
            <p:ph type="title"/>
          </p:nvPr>
        </p:nvSpPr>
        <p:spPr>
          <a:xfrm>
            <a:off x="334964" y="260268"/>
            <a:ext cx="9504110" cy="332399"/>
          </a:xfrm>
        </p:spPr>
        <p:txBody>
          <a:bodyPr vert="horz" wrap="square">
            <a:spAutoFit/>
          </a:bodyPr>
          <a:lstStyle/>
          <a:p>
            <a:r>
              <a:rPr lang="en-US"/>
              <a:t>Click to edit Master title style</a:t>
            </a:r>
          </a:p>
        </p:txBody>
      </p:sp>
      <p:sp>
        <p:nvSpPr>
          <p:cNvPr id="21" name="Subtitle 2">
            <a:extLst>
              <a:ext uri="{FF2B5EF4-FFF2-40B4-BE49-F238E27FC236}">
                <a16:creationId xmlns:a16="http://schemas.microsoft.com/office/drawing/2014/main" id="{710AC261-10B5-584A-91F3-14A61852EFBE}"/>
              </a:ext>
            </a:extLst>
          </p:cNvPr>
          <p:cNvSpPr>
            <a:spLocks noGrp="1"/>
          </p:cNvSpPr>
          <p:nvPr>
            <p:ph type="subTitle" idx="14"/>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19" name="Group 4">
            <a:extLst>
              <a:ext uri="{FF2B5EF4-FFF2-40B4-BE49-F238E27FC236}">
                <a16:creationId xmlns:a16="http://schemas.microsoft.com/office/drawing/2014/main" id="{A8A943C3-1379-499A-A8A6-41D5362C5C11}"/>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2" name="AutoShape 3">
              <a:extLst>
                <a:ext uri="{FF2B5EF4-FFF2-40B4-BE49-F238E27FC236}">
                  <a16:creationId xmlns:a16="http://schemas.microsoft.com/office/drawing/2014/main" id="{26F7B60B-9BEA-49E4-8477-7195219E3403}"/>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3" name="Freeform 5">
              <a:extLst>
                <a:ext uri="{FF2B5EF4-FFF2-40B4-BE49-F238E27FC236}">
                  <a16:creationId xmlns:a16="http://schemas.microsoft.com/office/drawing/2014/main" id="{0DA359F6-1339-49C3-9382-79BEA9F3D2DD}"/>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6">
              <a:extLst>
                <a:ext uri="{FF2B5EF4-FFF2-40B4-BE49-F238E27FC236}">
                  <a16:creationId xmlns:a16="http://schemas.microsoft.com/office/drawing/2014/main" id="{04779FF0-DDCC-405A-8A7F-BAEF71FA8F36}"/>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7">
              <a:extLst>
                <a:ext uri="{FF2B5EF4-FFF2-40B4-BE49-F238E27FC236}">
                  <a16:creationId xmlns:a16="http://schemas.microsoft.com/office/drawing/2014/main" id="{E925ED24-DB1A-42EF-8C81-848273020D60}"/>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8">
              <a:extLst>
                <a:ext uri="{FF2B5EF4-FFF2-40B4-BE49-F238E27FC236}">
                  <a16:creationId xmlns:a16="http://schemas.microsoft.com/office/drawing/2014/main" id="{8CC5B0C1-B8B3-4F9C-8E68-FB9E998A567E}"/>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9">
              <a:extLst>
                <a:ext uri="{FF2B5EF4-FFF2-40B4-BE49-F238E27FC236}">
                  <a16:creationId xmlns:a16="http://schemas.microsoft.com/office/drawing/2014/main" id="{34F3EDB6-FE7C-462E-BB43-CAE35EBC549E}"/>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10">
              <a:extLst>
                <a:ext uri="{FF2B5EF4-FFF2-40B4-BE49-F238E27FC236}">
                  <a16:creationId xmlns:a16="http://schemas.microsoft.com/office/drawing/2014/main" id="{0C94C8B8-CBC0-42C8-8A35-C38A5921859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1">
              <a:extLst>
                <a:ext uri="{FF2B5EF4-FFF2-40B4-BE49-F238E27FC236}">
                  <a16:creationId xmlns:a16="http://schemas.microsoft.com/office/drawing/2014/main" id="{BD9D61AE-0A56-45EF-8877-45ED53B45F17}"/>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2">
              <a:extLst>
                <a:ext uri="{FF2B5EF4-FFF2-40B4-BE49-F238E27FC236}">
                  <a16:creationId xmlns:a16="http://schemas.microsoft.com/office/drawing/2014/main" id="{2049F35F-A4B0-4163-9D3A-5C38BFB360E8}"/>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3">
              <a:extLst>
                <a:ext uri="{FF2B5EF4-FFF2-40B4-BE49-F238E27FC236}">
                  <a16:creationId xmlns:a16="http://schemas.microsoft.com/office/drawing/2014/main" id="{CBBC93A2-9074-49D3-B8A1-1C42390EFAD7}"/>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18" name="Footer Placeholder 1">
            <a:extLst>
              <a:ext uri="{FF2B5EF4-FFF2-40B4-BE49-F238E27FC236}">
                <a16:creationId xmlns:a16="http://schemas.microsoft.com/office/drawing/2014/main" id="{70A3BAA6-E94A-4EDF-A1FF-F3D3F3339434}"/>
              </a:ext>
            </a:extLst>
          </p:cNvPr>
          <p:cNvSpPr>
            <a:spLocks noGrp="1"/>
          </p:cNvSpPr>
          <p:nvPr>
            <p:ph type="ftr" sz="quarter" idx="3"/>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8" name="Text Placeholder 7">
            <a:extLst>
              <a:ext uri="{FF2B5EF4-FFF2-40B4-BE49-F238E27FC236}">
                <a16:creationId xmlns:a16="http://schemas.microsoft.com/office/drawing/2014/main" id="{4B58CF9A-6466-444D-914A-94FBA5701DDC}"/>
              </a:ext>
            </a:extLst>
          </p:cNvPr>
          <p:cNvSpPr>
            <a:spLocks noGrp="1"/>
          </p:cNvSpPr>
          <p:nvPr>
            <p:ph type="body" sz="quarter" idx="15"/>
          </p:nvPr>
        </p:nvSpPr>
        <p:spPr>
          <a:xfrm>
            <a:off x="8073516" y="2404334"/>
            <a:ext cx="3612861" cy="254166"/>
          </a:xfrm>
        </p:spPr>
        <p:txBody>
          <a:bodyPr lIns="0"/>
          <a:lstStyle>
            <a:lvl1pPr marL="0" indent="0">
              <a:buNone/>
              <a:defRPr sz="1100"/>
            </a:lvl1pPr>
            <a:lvl2pPr marL="265112" indent="0">
              <a:buNone/>
              <a:defRPr sz="1200"/>
            </a:lvl2pPr>
            <a:lvl3pPr marL="446088" indent="0">
              <a:buNone/>
              <a:defRPr sz="1200"/>
            </a:lvl3pPr>
            <a:lvl4pPr marL="719982" indent="0">
              <a:buNone/>
              <a:defRPr sz="1200"/>
            </a:lvl4pPr>
            <a:lvl5pPr marL="898525" indent="0">
              <a:buNone/>
              <a:defRPr sz="1200"/>
            </a:lvl5pPr>
          </a:lstStyle>
          <a:p>
            <a:pPr lvl="0"/>
            <a:endParaRPr lang="en-ES"/>
          </a:p>
        </p:txBody>
      </p:sp>
      <p:sp>
        <p:nvSpPr>
          <p:cNvPr id="3" name="TextBox 2">
            <a:extLst>
              <a:ext uri="{FF2B5EF4-FFF2-40B4-BE49-F238E27FC236}">
                <a16:creationId xmlns:a16="http://schemas.microsoft.com/office/drawing/2014/main" id="{1AA524AC-0D26-424A-8875-14AD5914D2CF}"/>
              </a:ext>
            </a:extLst>
          </p:cNvPr>
          <p:cNvSpPr txBox="1"/>
          <p:nvPr userDrawn="1"/>
        </p:nvSpPr>
        <p:spPr>
          <a:xfrm>
            <a:off x="8073516" y="2096812"/>
            <a:ext cx="2490722" cy="360850"/>
          </a:xfrm>
          <a:prstGeom prst="rect">
            <a:avLst/>
          </a:prstGeom>
          <a:noFill/>
        </p:spPr>
        <p:txBody>
          <a:bodyPr wrap="square" lIns="0" tIns="36000" rIns="108000" bIns="108000" rtlCol="0">
            <a:spAutoFit/>
          </a:bodyPr>
          <a:lstStyle/>
          <a:p>
            <a:pPr algn="l"/>
            <a:r>
              <a:rPr lang="en-GB" sz="1400">
                <a:solidFill>
                  <a:schemeClr val="accent1"/>
                </a:solidFill>
              </a:rPr>
              <a:t>Policy Density:</a:t>
            </a:r>
          </a:p>
        </p:txBody>
      </p:sp>
      <p:sp>
        <p:nvSpPr>
          <p:cNvPr id="46" name="Content Placeholder 34">
            <a:extLst>
              <a:ext uri="{FF2B5EF4-FFF2-40B4-BE49-F238E27FC236}">
                <a16:creationId xmlns:a16="http://schemas.microsoft.com/office/drawing/2014/main" id="{E2B51560-B29B-F245-BF2F-9A357E5275C2}"/>
              </a:ext>
            </a:extLst>
          </p:cNvPr>
          <p:cNvSpPr txBox="1">
            <a:spLocks/>
          </p:cNvSpPr>
          <p:nvPr userDrawn="1"/>
        </p:nvSpPr>
        <p:spPr>
          <a:xfrm>
            <a:off x="7937770" y="2825942"/>
            <a:ext cx="3872775" cy="683683"/>
          </a:xfrm>
          <a:prstGeom prst="rect">
            <a:avLst/>
          </a:prstGeom>
          <a:solidFill>
            <a:schemeClr val="accent5"/>
          </a:solidFill>
        </p:spPr>
        <p:txBody>
          <a:bodyPr vert="horz" lIns="180000" tIns="180000" rIns="180000" bIns="180000" rtlCol="0" anchor="t" anchorCtr="0">
            <a:noAutofit/>
          </a:bodyPr>
          <a:lstStyle>
            <a:lvl1pPr marL="144000" indent="-14400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800" kern="1200">
                <a:solidFill>
                  <a:schemeClr val="accent1"/>
                </a:solidFill>
                <a:latin typeface="+mn-lt"/>
                <a:ea typeface="+mn-ea"/>
                <a:cs typeface="+mn-cs"/>
              </a:defRPr>
            </a:lvl1pPr>
            <a:lvl2pPr marL="536575" indent="-271463"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600" kern="1200">
                <a:solidFill>
                  <a:schemeClr val="accent1"/>
                </a:solidFill>
                <a:latin typeface="+mn-lt"/>
                <a:ea typeface="+mn-ea"/>
                <a:cs typeface="+mn-cs"/>
              </a:defRPr>
            </a:lvl2pPr>
            <a:lvl3pPr marL="719138" indent="-2730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400" kern="1200">
                <a:solidFill>
                  <a:schemeClr val="accent1"/>
                </a:solidFill>
                <a:latin typeface="+mn-lt"/>
                <a:ea typeface="+mn-ea"/>
                <a:cs typeface="+mn-cs"/>
              </a:defRPr>
            </a:lvl3pPr>
            <a:lvl4pPr marL="959976" indent="-239994"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4pPr>
            <a:lvl5pPr marL="1069975" indent="-1714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a:p>
        </p:txBody>
      </p:sp>
      <p:sp>
        <p:nvSpPr>
          <p:cNvPr id="47" name="Text Placeholder 7">
            <a:extLst>
              <a:ext uri="{FF2B5EF4-FFF2-40B4-BE49-F238E27FC236}">
                <a16:creationId xmlns:a16="http://schemas.microsoft.com/office/drawing/2014/main" id="{609F8F99-4932-4E40-9B63-6DEDCB14188C}"/>
              </a:ext>
            </a:extLst>
          </p:cNvPr>
          <p:cNvSpPr>
            <a:spLocks noGrp="1"/>
          </p:cNvSpPr>
          <p:nvPr>
            <p:ph type="body" sz="quarter" idx="16"/>
          </p:nvPr>
        </p:nvSpPr>
        <p:spPr>
          <a:xfrm>
            <a:off x="8073516" y="3172819"/>
            <a:ext cx="3612861" cy="254166"/>
          </a:xfrm>
        </p:spPr>
        <p:txBody>
          <a:bodyPr lIns="0"/>
          <a:lstStyle>
            <a:lvl1pPr marL="0" indent="0">
              <a:buNone/>
              <a:defRPr sz="1100"/>
            </a:lvl1pPr>
            <a:lvl2pPr marL="265112" indent="0">
              <a:buNone/>
              <a:defRPr sz="1200"/>
            </a:lvl2pPr>
            <a:lvl3pPr marL="446088" indent="0">
              <a:buNone/>
              <a:defRPr sz="1200"/>
            </a:lvl3pPr>
            <a:lvl4pPr marL="719982" indent="0">
              <a:buNone/>
              <a:defRPr sz="1200"/>
            </a:lvl4pPr>
            <a:lvl5pPr marL="898525" indent="0">
              <a:buNone/>
              <a:defRPr sz="1200"/>
            </a:lvl5pPr>
          </a:lstStyle>
          <a:p>
            <a:pPr lvl="0"/>
            <a:endParaRPr lang="en-ES"/>
          </a:p>
        </p:txBody>
      </p:sp>
      <p:sp>
        <p:nvSpPr>
          <p:cNvPr id="48" name="TextBox 47">
            <a:extLst>
              <a:ext uri="{FF2B5EF4-FFF2-40B4-BE49-F238E27FC236}">
                <a16:creationId xmlns:a16="http://schemas.microsoft.com/office/drawing/2014/main" id="{C8218B7D-7ED2-CB46-B8DB-A156F1DFD1EC}"/>
              </a:ext>
            </a:extLst>
          </p:cNvPr>
          <p:cNvSpPr txBox="1"/>
          <p:nvPr userDrawn="1"/>
        </p:nvSpPr>
        <p:spPr>
          <a:xfrm>
            <a:off x="8073516" y="2865297"/>
            <a:ext cx="2490722" cy="360850"/>
          </a:xfrm>
          <a:prstGeom prst="rect">
            <a:avLst/>
          </a:prstGeom>
          <a:noFill/>
        </p:spPr>
        <p:txBody>
          <a:bodyPr wrap="square" lIns="0" tIns="36000" rIns="108000" bIns="108000" rtlCol="0">
            <a:spAutoFit/>
          </a:bodyPr>
          <a:lstStyle/>
          <a:p>
            <a:pPr algn="l"/>
            <a:r>
              <a:rPr lang="en-GB" sz="1400">
                <a:solidFill>
                  <a:schemeClr val="accent1"/>
                </a:solidFill>
              </a:rPr>
              <a:t>TNPS:</a:t>
            </a:r>
          </a:p>
        </p:txBody>
      </p:sp>
      <p:sp>
        <p:nvSpPr>
          <p:cNvPr id="49" name="Content Placeholder 34">
            <a:extLst>
              <a:ext uri="{FF2B5EF4-FFF2-40B4-BE49-F238E27FC236}">
                <a16:creationId xmlns:a16="http://schemas.microsoft.com/office/drawing/2014/main" id="{3D2C87B6-3885-904D-B716-6FFBEB8D9234}"/>
              </a:ext>
            </a:extLst>
          </p:cNvPr>
          <p:cNvSpPr txBox="1">
            <a:spLocks/>
          </p:cNvSpPr>
          <p:nvPr userDrawn="1"/>
        </p:nvSpPr>
        <p:spPr>
          <a:xfrm>
            <a:off x="7937770" y="3565244"/>
            <a:ext cx="3872775" cy="683683"/>
          </a:xfrm>
          <a:prstGeom prst="rect">
            <a:avLst/>
          </a:prstGeom>
          <a:solidFill>
            <a:schemeClr val="accent5"/>
          </a:solidFill>
        </p:spPr>
        <p:txBody>
          <a:bodyPr vert="horz" lIns="180000" tIns="180000" rIns="180000" bIns="180000" rtlCol="0" anchor="t" anchorCtr="0">
            <a:noAutofit/>
          </a:bodyPr>
          <a:lstStyle>
            <a:lvl1pPr marL="144000" indent="-14400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800" kern="1200">
                <a:solidFill>
                  <a:schemeClr val="accent1"/>
                </a:solidFill>
                <a:latin typeface="+mn-lt"/>
                <a:ea typeface="+mn-ea"/>
                <a:cs typeface="+mn-cs"/>
              </a:defRPr>
            </a:lvl1pPr>
            <a:lvl2pPr marL="536575" indent="-271463"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600" kern="1200">
                <a:solidFill>
                  <a:schemeClr val="accent1"/>
                </a:solidFill>
                <a:latin typeface="+mn-lt"/>
                <a:ea typeface="+mn-ea"/>
                <a:cs typeface="+mn-cs"/>
              </a:defRPr>
            </a:lvl2pPr>
            <a:lvl3pPr marL="719138" indent="-2730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400" kern="1200">
                <a:solidFill>
                  <a:schemeClr val="accent1"/>
                </a:solidFill>
                <a:latin typeface="+mn-lt"/>
                <a:ea typeface="+mn-ea"/>
                <a:cs typeface="+mn-cs"/>
              </a:defRPr>
            </a:lvl3pPr>
            <a:lvl4pPr marL="959976" indent="-239994"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4pPr>
            <a:lvl5pPr marL="1069975" indent="-1714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a:p>
        </p:txBody>
      </p:sp>
      <p:sp>
        <p:nvSpPr>
          <p:cNvPr id="50" name="Text Placeholder 7">
            <a:extLst>
              <a:ext uri="{FF2B5EF4-FFF2-40B4-BE49-F238E27FC236}">
                <a16:creationId xmlns:a16="http://schemas.microsoft.com/office/drawing/2014/main" id="{116E0299-EAE3-094C-A5B3-CE98D6B90E3F}"/>
              </a:ext>
            </a:extLst>
          </p:cNvPr>
          <p:cNvSpPr>
            <a:spLocks noGrp="1"/>
          </p:cNvSpPr>
          <p:nvPr>
            <p:ph type="body" sz="quarter" idx="17"/>
          </p:nvPr>
        </p:nvSpPr>
        <p:spPr>
          <a:xfrm>
            <a:off x="8073516" y="3912121"/>
            <a:ext cx="3612861" cy="254166"/>
          </a:xfrm>
        </p:spPr>
        <p:txBody>
          <a:bodyPr lIns="0"/>
          <a:lstStyle>
            <a:lvl1pPr marL="0" indent="0">
              <a:buNone/>
              <a:defRPr sz="1100"/>
            </a:lvl1pPr>
            <a:lvl2pPr marL="265112" indent="0">
              <a:buNone/>
              <a:defRPr sz="1200"/>
            </a:lvl2pPr>
            <a:lvl3pPr marL="446088" indent="0">
              <a:buNone/>
              <a:defRPr sz="1200"/>
            </a:lvl3pPr>
            <a:lvl4pPr marL="719982" indent="0">
              <a:buNone/>
              <a:defRPr sz="1200"/>
            </a:lvl4pPr>
            <a:lvl5pPr marL="898525" indent="0">
              <a:buNone/>
              <a:defRPr sz="1200"/>
            </a:lvl5pPr>
          </a:lstStyle>
          <a:p>
            <a:pPr lvl="0"/>
            <a:endParaRPr lang="en-ES"/>
          </a:p>
        </p:txBody>
      </p:sp>
      <p:sp>
        <p:nvSpPr>
          <p:cNvPr id="51" name="TextBox 50">
            <a:extLst>
              <a:ext uri="{FF2B5EF4-FFF2-40B4-BE49-F238E27FC236}">
                <a16:creationId xmlns:a16="http://schemas.microsoft.com/office/drawing/2014/main" id="{BF3AC6DF-BDCF-4C48-A58D-F1B298AE798B}"/>
              </a:ext>
            </a:extLst>
          </p:cNvPr>
          <p:cNvSpPr txBox="1"/>
          <p:nvPr userDrawn="1"/>
        </p:nvSpPr>
        <p:spPr>
          <a:xfrm>
            <a:off x="8073516" y="3604599"/>
            <a:ext cx="2490722" cy="360850"/>
          </a:xfrm>
          <a:prstGeom prst="rect">
            <a:avLst/>
          </a:prstGeom>
          <a:noFill/>
        </p:spPr>
        <p:txBody>
          <a:bodyPr wrap="square" lIns="0" tIns="36000" rIns="108000" bIns="108000" rtlCol="0">
            <a:spAutoFit/>
          </a:bodyPr>
          <a:lstStyle/>
          <a:p>
            <a:pPr algn="l"/>
            <a:r>
              <a:rPr lang="en-GB" sz="1400">
                <a:solidFill>
                  <a:schemeClr val="accent1"/>
                </a:solidFill>
              </a:rPr>
              <a:t>RNPS:</a:t>
            </a:r>
          </a:p>
        </p:txBody>
      </p:sp>
      <p:sp>
        <p:nvSpPr>
          <p:cNvPr id="52" name="Content Placeholder 34">
            <a:extLst>
              <a:ext uri="{FF2B5EF4-FFF2-40B4-BE49-F238E27FC236}">
                <a16:creationId xmlns:a16="http://schemas.microsoft.com/office/drawing/2014/main" id="{11954038-70EE-B048-97C1-2A55E85DB131}"/>
              </a:ext>
            </a:extLst>
          </p:cNvPr>
          <p:cNvSpPr txBox="1">
            <a:spLocks/>
          </p:cNvSpPr>
          <p:nvPr userDrawn="1"/>
        </p:nvSpPr>
        <p:spPr>
          <a:xfrm>
            <a:off x="7937770" y="4324001"/>
            <a:ext cx="3872775" cy="683683"/>
          </a:xfrm>
          <a:prstGeom prst="rect">
            <a:avLst/>
          </a:prstGeom>
          <a:solidFill>
            <a:schemeClr val="accent5"/>
          </a:solidFill>
        </p:spPr>
        <p:txBody>
          <a:bodyPr vert="horz" lIns="180000" tIns="180000" rIns="180000" bIns="180000" rtlCol="0" anchor="t" anchorCtr="0">
            <a:noAutofit/>
          </a:bodyPr>
          <a:lstStyle>
            <a:lvl1pPr marL="144000" indent="-14400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800" kern="1200">
                <a:solidFill>
                  <a:schemeClr val="accent1"/>
                </a:solidFill>
                <a:latin typeface="+mn-lt"/>
                <a:ea typeface="+mn-ea"/>
                <a:cs typeface="+mn-cs"/>
              </a:defRPr>
            </a:lvl1pPr>
            <a:lvl2pPr marL="536575" indent="-271463"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600" kern="1200">
                <a:solidFill>
                  <a:schemeClr val="accent1"/>
                </a:solidFill>
                <a:latin typeface="+mn-lt"/>
                <a:ea typeface="+mn-ea"/>
                <a:cs typeface="+mn-cs"/>
              </a:defRPr>
            </a:lvl2pPr>
            <a:lvl3pPr marL="719138" indent="-2730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400" kern="1200">
                <a:solidFill>
                  <a:schemeClr val="accent1"/>
                </a:solidFill>
                <a:latin typeface="+mn-lt"/>
                <a:ea typeface="+mn-ea"/>
                <a:cs typeface="+mn-cs"/>
              </a:defRPr>
            </a:lvl3pPr>
            <a:lvl4pPr marL="959976" indent="-239994"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4pPr>
            <a:lvl5pPr marL="1069975" indent="-1714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a:p>
        </p:txBody>
      </p:sp>
      <p:sp>
        <p:nvSpPr>
          <p:cNvPr id="53" name="Text Placeholder 7">
            <a:extLst>
              <a:ext uri="{FF2B5EF4-FFF2-40B4-BE49-F238E27FC236}">
                <a16:creationId xmlns:a16="http://schemas.microsoft.com/office/drawing/2014/main" id="{4662FB1F-EAB2-2643-95F1-1EE4E3DE1D79}"/>
              </a:ext>
            </a:extLst>
          </p:cNvPr>
          <p:cNvSpPr>
            <a:spLocks noGrp="1"/>
          </p:cNvSpPr>
          <p:nvPr>
            <p:ph type="body" sz="quarter" idx="18"/>
          </p:nvPr>
        </p:nvSpPr>
        <p:spPr>
          <a:xfrm>
            <a:off x="8073516" y="4670878"/>
            <a:ext cx="3612861" cy="254166"/>
          </a:xfrm>
        </p:spPr>
        <p:txBody>
          <a:bodyPr lIns="0"/>
          <a:lstStyle>
            <a:lvl1pPr marL="0" indent="0">
              <a:buNone/>
              <a:defRPr sz="1100"/>
            </a:lvl1pPr>
            <a:lvl2pPr marL="265112" indent="0">
              <a:buNone/>
              <a:defRPr sz="1200"/>
            </a:lvl2pPr>
            <a:lvl3pPr marL="446088" indent="0">
              <a:buNone/>
              <a:defRPr sz="1200"/>
            </a:lvl3pPr>
            <a:lvl4pPr marL="719982" indent="0">
              <a:buNone/>
              <a:defRPr sz="1200"/>
            </a:lvl4pPr>
            <a:lvl5pPr marL="898525" indent="0">
              <a:buNone/>
              <a:defRPr sz="1200"/>
            </a:lvl5pPr>
          </a:lstStyle>
          <a:p>
            <a:pPr lvl="0"/>
            <a:endParaRPr lang="en-ES"/>
          </a:p>
        </p:txBody>
      </p:sp>
      <p:sp>
        <p:nvSpPr>
          <p:cNvPr id="54" name="TextBox 53">
            <a:extLst>
              <a:ext uri="{FF2B5EF4-FFF2-40B4-BE49-F238E27FC236}">
                <a16:creationId xmlns:a16="http://schemas.microsoft.com/office/drawing/2014/main" id="{905AD387-40B8-2443-AD6F-F3A648B1010C}"/>
              </a:ext>
            </a:extLst>
          </p:cNvPr>
          <p:cNvSpPr txBox="1"/>
          <p:nvPr userDrawn="1"/>
        </p:nvSpPr>
        <p:spPr>
          <a:xfrm>
            <a:off x="8073516" y="4363356"/>
            <a:ext cx="2490722" cy="360850"/>
          </a:xfrm>
          <a:prstGeom prst="rect">
            <a:avLst/>
          </a:prstGeom>
          <a:noFill/>
        </p:spPr>
        <p:txBody>
          <a:bodyPr wrap="square" lIns="0" tIns="36000" rIns="108000" bIns="108000" rtlCol="0">
            <a:spAutoFit/>
          </a:bodyPr>
          <a:lstStyle/>
          <a:p>
            <a:pPr algn="l"/>
            <a:r>
              <a:rPr lang="en-GB" sz="1400">
                <a:solidFill>
                  <a:schemeClr val="accent1"/>
                </a:solidFill>
              </a:rPr>
              <a:t>Brand Consideration:</a:t>
            </a:r>
          </a:p>
        </p:txBody>
      </p:sp>
      <p:sp>
        <p:nvSpPr>
          <p:cNvPr id="55" name="Content Placeholder 34">
            <a:extLst>
              <a:ext uri="{FF2B5EF4-FFF2-40B4-BE49-F238E27FC236}">
                <a16:creationId xmlns:a16="http://schemas.microsoft.com/office/drawing/2014/main" id="{C2977027-3B8C-4A43-919A-E91510B3C947}"/>
              </a:ext>
            </a:extLst>
          </p:cNvPr>
          <p:cNvSpPr txBox="1">
            <a:spLocks/>
          </p:cNvSpPr>
          <p:nvPr userDrawn="1"/>
        </p:nvSpPr>
        <p:spPr>
          <a:xfrm>
            <a:off x="7937770" y="5082758"/>
            <a:ext cx="3872775" cy="683683"/>
          </a:xfrm>
          <a:prstGeom prst="rect">
            <a:avLst/>
          </a:prstGeom>
          <a:solidFill>
            <a:schemeClr val="accent5"/>
          </a:solidFill>
        </p:spPr>
        <p:txBody>
          <a:bodyPr vert="horz" lIns="180000" tIns="180000" rIns="180000" bIns="180000" rtlCol="0" anchor="t" anchorCtr="0">
            <a:noAutofit/>
          </a:bodyPr>
          <a:lstStyle>
            <a:lvl1pPr marL="144000" indent="-14400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800" kern="1200">
                <a:solidFill>
                  <a:schemeClr val="accent1"/>
                </a:solidFill>
                <a:latin typeface="+mn-lt"/>
                <a:ea typeface="+mn-ea"/>
                <a:cs typeface="+mn-cs"/>
              </a:defRPr>
            </a:lvl1pPr>
            <a:lvl2pPr marL="536575" indent="-271463"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600" kern="1200">
                <a:solidFill>
                  <a:schemeClr val="accent1"/>
                </a:solidFill>
                <a:latin typeface="+mn-lt"/>
                <a:ea typeface="+mn-ea"/>
                <a:cs typeface="+mn-cs"/>
              </a:defRPr>
            </a:lvl2pPr>
            <a:lvl3pPr marL="719138" indent="-2730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400" kern="1200">
                <a:solidFill>
                  <a:schemeClr val="accent1"/>
                </a:solidFill>
                <a:latin typeface="+mn-lt"/>
                <a:ea typeface="+mn-ea"/>
                <a:cs typeface="+mn-cs"/>
              </a:defRPr>
            </a:lvl3pPr>
            <a:lvl4pPr marL="959976" indent="-239994"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4pPr>
            <a:lvl5pPr marL="1069975" indent="-1714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400"/>
          </a:p>
        </p:txBody>
      </p:sp>
      <p:sp>
        <p:nvSpPr>
          <p:cNvPr id="56" name="Text Placeholder 7">
            <a:extLst>
              <a:ext uri="{FF2B5EF4-FFF2-40B4-BE49-F238E27FC236}">
                <a16:creationId xmlns:a16="http://schemas.microsoft.com/office/drawing/2014/main" id="{258A4DE9-A6C3-A34A-AC50-48E47472D676}"/>
              </a:ext>
            </a:extLst>
          </p:cNvPr>
          <p:cNvSpPr>
            <a:spLocks noGrp="1"/>
          </p:cNvSpPr>
          <p:nvPr>
            <p:ph type="body" sz="quarter" idx="19"/>
          </p:nvPr>
        </p:nvSpPr>
        <p:spPr>
          <a:xfrm>
            <a:off x="8073516" y="5429635"/>
            <a:ext cx="3612861" cy="254166"/>
          </a:xfrm>
        </p:spPr>
        <p:txBody>
          <a:bodyPr lIns="0"/>
          <a:lstStyle>
            <a:lvl1pPr marL="0" indent="0">
              <a:buNone/>
              <a:defRPr sz="1100"/>
            </a:lvl1pPr>
            <a:lvl2pPr marL="265112" indent="0">
              <a:buNone/>
              <a:defRPr sz="1200"/>
            </a:lvl2pPr>
            <a:lvl3pPr marL="446088" indent="0">
              <a:buNone/>
              <a:defRPr sz="1200"/>
            </a:lvl3pPr>
            <a:lvl4pPr marL="719982" indent="0">
              <a:buNone/>
              <a:defRPr sz="1200"/>
            </a:lvl4pPr>
            <a:lvl5pPr marL="898525" indent="0">
              <a:buNone/>
              <a:defRPr sz="1200"/>
            </a:lvl5pPr>
          </a:lstStyle>
          <a:p>
            <a:pPr lvl="0"/>
            <a:endParaRPr lang="en-ES"/>
          </a:p>
        </p:txBody>
      </p:sp>
      <p:sp>
        <p:nvSpPr>
          <p:cNvPr id="57" name="TextBox 56">
            <a:extLst>
              <a:ext uri="{FF2B5EF4-FFF2-40B4-BE49-F238E27FC236}">
                <a16:creationId xmlns:a16="http://schemas.microsoft.com/office/drawing/2014/main" id="{5E454FDF-F036-AF4D-A999-7A8F6407A5C3}"/>
              </a:ext>
            </a:extLst>
          </p:cNvPr>
          <p:cNvSpPr txBox="1"/>
          <p:nvPr userDrawn="1"/>
        </p:nvSpPr>
        <p:spPr>
          <a:xfrm>
            <a:off x="8073516" y="5122113"/>
            <a:ext cx="2490722" cy="360850"/>
          </a:xfrm>
          <a:prstGeom prst="rect">
            <a:avLst/>
          </a:prstGeom>
          <a:noFill/>
        </p:spPr>
        <p:txBody>
          <a:bodyPr wrap="square" lIns="0" tIns="36000" rIns="108000" bIns="108000" rtlCol="0">
            <a:spAutoFit/>
          </a:bodyPr>
          <a:lstStyle/>
          <a:p>
            <a:pPr algn="l"/>
            <a:r>
              <a:rPr lang="en-GB" sz="1400">
                <a:solidFill>
                  <a:schemeClr val="accent1"/>
                </a:solidFill>
              </a:rPr>
              <a:t>Net New Customer:</a:t>
            </a:r>
          </a:p>
        </p:txBody>
      </p:sp>
    </p:spTree>
    <p:extLst>
      <p:ext uri="{BB962C8B-B14F-4D97-AF65-F5344CB8AC3E}">
        <p14:creationId xmlns:p14="http://schemas.microsoft.com/office/powerpoint/2010/main" val="424933016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1_Full width">
    <p:spTree>
      <p:nvGrpSpPr>
        <p:cNvPr id="1" name=""/>
        <p:cNvGrpSpPr/>
        <p:nvPr/>
      </p:nvGrpSpPr>
      <p:grpSpPr>
        <a:xfrm>
          <a:off x="0" y="0"/>
          <a:ext cx="0" cy="0"/>
          <a:chOff x="0" y="0"/>
          <a:chExt cx="0" cy="0"/>
        </a:xfrm>
      </p:grpSpPr>
      <p:sp>
        <p:nvSpPr>
          <p:cNvPr id="18" name="Content Placeholder 11">
            <a:extLst>
              <a:ext uri="{FF2B5EF4-FFF2-40B4-BE49-F238E27FC236}">
                <a16:creationId xmlns:a16="http://schemas.microsoft.com/office/drawing/2014/main" id="{E0995862-0688-C741-8137-54093D11A708}"/>
              </a:ext>
            </a:extLst>
          </p:cNvPr>
          <p:cNvSpPr>
            <a:spLocks noGrp="1"/>
          </p:cNvSpPr>
          <p:nvPr>
            <p:ph idx="1"/>
          </p:nvPr>
        </p:nvSpPr>
        <p:spPr>
          <a:xfrm>
            <a:off x="0" y="960926"/>
            <a:ext cx="12193588" cy="5285214"/>
          </a:xfrm>
          <a:solidFill>
            <a:srgbClr val="DDE4E3">
              <a:alpha val="50196"/>
            </a:srgbClr>
          </a:solidFill>
        </p:spPr>
        <p:txBody>
          <a:bodyPr anchor="t"/>
          <a:lstStyle/>
          <a:p>
            <a:pPr marL="0" indent="0" algn="r">
              <a:buNone/>
            </a:pPr>
            <a:endParaRPr lang="en-GB" sz="1000">
              <a:solidFill>
                <a:schemeClr val="accent3"/>
              </a:solidFill>
            </a:endParaRPr>
          </a:p>
        </p:txBody>
      </p:sp>
      <p:sp>
        <p:nvSpPr>
          <p:cNvPr id="6" name="Slide Number Placeholder 5"/>
          <p:cNvSpPr>
            <a:spLocks noGrp="1"/>
          </p:cNvSpPr>
          <p:nvPr>
            <p:ph type="sldNum" sz="quarter" idx="12"/>
          </p:nvPr>
        </p:nvSpPr>
        <p:spPr/>
        <p:txBody>
          <a:bodyPr/>
          <a:lstStyle>
            <a:lvl1pPr>
              <a:defRPr sz="900"/>
            </a:lvl1pPr>
          </a:lstStyle>
          <a:p>
            <a:fld id="{FA58F0B4-6BC7-4BFB-804F-EE9B892902C7}" type="slidenum">
              <a:rPr lang="en-US" smtClean="0"/>
              <a:pPr/>
              <a:t>‹#›</a:t>
            </a:fld>
            <a:endParaRPr lang="en-US"/>
          </a:p>
        </p:txBody>
      </p:sp>
      <p:sp>
        <p:nvSpPr>
          <p:cNvPr id="21" name="Title 1">
            <a:extLst>
              <a:ext uri="{FF2B5EF4-FFF2-40B4-BE49-F238E27FC236}">
                <a16:creationId xmlns:a16="http://schemas.microsoft.com/office/drawing/2014/main" id="{29FBF581-E754-574B-A309-6F2FB382E481}"/>
              </a:ext>
            </a:extLst>
          </p:cNvPr>
          <p:cNvSpPr>
            <a:spLocks noGrp="1"/>
          </p:cNvSpPr>
          <p:nvPr>
            <p:ph type="title"/>
          </p:nvPr>
        </p:nvSpPr>
        <p:spPr>
          <a:xfrm>
            <a:off x="334964" y="260268"/>
            <a:ext cx="9504110" cy="332399"/>
          </a:xfrm>
        </p:spPr>
        <p:txBody>
          <a:bodyPr wrap="square">
            <a:spAutoFit/>
          </a:bodyPr>
          <a:lstStyle/>
          <a:p>
            <a:r>
              <a:rPr lang="en-US"/>
              <a:t>Click to edit Master title style</a:t>
            </a:r>
          </a:p>
        </p:txBody>
      </p:sp>
      <p:sp>
        <p:nvSpPr>
          <p:cNvPr id="22" name="Subtitle 2">
            <a:extLst>
              <a:ext uri="{FF2B5EF4-FFF2-40B4-BE49-F238E27FC236}">
                <a16:creationId xmlns:a16="http://schemas.microsoft.com/office/drawing/2014/main" id="{60580A64-4AC1-D547-A7C8-FF2A5434D2C5}"/>
              </a:ext>
            </a:extLst>
          </p:cNvPr>
          <p:cNvSpPr>
            <a:spLocks noGrp="1"/>
          </p:cNvSpPr>
          <p:nvPr>
            <p:ph type="subTitle" idx="13"/>
          </p:nvPr>
        </p:nvSpPr>
        <p:spPr>
          <a:xfrm>
            <a:off x="334963" y="610597"/>
            <a:ext cx="9504110" cy="332399"/>
          </a:xfrm>
          <a:prstGeom prst="rect">
            <a:avLst/>
          </a:prstGeom>
        </p:spPr>
        <p:txBody>
          <a:bodyPr anchor="t">
            <a:normAutofit/>
          </a:bodyPr>
          <a:lstStyle>
            <a:lvl1pPr marL="0" indent="0" algn="l">
              <a:buFont typeface="Arial" panose="020B0604020202020204" pitchFamily="34" charset="0"/>
              <a:buNone/>
              <a:defRPr sz="1800" b="0" i="0">
                <a:solidFill>
                  <a:srgbClr val="2167AE"/>
                </a:solidFill>
                <a:latin typeface="Zurich Sans Light" panose="02000000000000000000" pitchFamily="2" charset="0"/>
                <a:cs typeface="Arial" panose="020B0604020202020204" pitchFamily="34" charset="0"/>
              </a:defRPr>
            </a:lvl1pPr>
            <a:lvl2pPr marL="342854" indent="0" algn="ctr">
              <a:buNone/>
              <a:defRPr>
                <a:solidFill>
                  <a:schemeClr val="tx1">
                    <a:tint val="75000"/>
                  </a:schemeClr>
                </a:solidFill>
              </a:defRPr>
            </a:lvl2pPr>
            <a:lvl3pPr marL="685709" indent="0" algn="ctr">
              <a:buNone/>
              <a:defRPr>
                <a:solidFill>
                  <a:schemeClr val="tx1">
                    <a:tint val="75000"/>
                  </a:schemeClr>
                </a:solidFill>
              </a:defRPr>
            </a:lvl3pPr>
            <a:lvl4pPr marL="1028563" indent="0" algn="ctr">
              <a:buNone/>
              <a:defRPr>
                <a:solidFill>
                  <a:schemeClr val="tx1">
                    <a:tint val="75000"/>
                  </a:schemeClr>
                </a:solidFill>
              </a:defRPr>
            </a:lvl4pPr>
            <a:lvl5pPr marL="1371417" indent="0" algn="ctr">
              <a:buNone/>
              <a:defRPr>
                <a:solidFill>
                  <a:schemeClr val="tx1">
                    <a:tint val="75000"/>
                  </a:schemeClr>
                </a:solidFill>
              </a:defRPr>
            </a:lvl5pPr>
            <a:lvl6pPr marL="1714271" indent="0" algn="ctr">
              <a:buNone/>
              <a:defRPr>
                <a:solidFill>
                  <a:schemeClr val="tx1">
                    <a:tint val="75000"/>
                  </a:schemeClr>
                </a:solidFill>
              </a:defRPr>
            </a:lvl6pPr>
            <a:lvl7pPr marL="2057126" indent="0" algn="ctr">
              <a:buNone/>
              <a:defRPr>
                <a:solidFill>
                  <a:schemeClr val="tx1">
                    <a:tint val="75000"/>
                  </a:schemeClr>
                </a:solidFill>
              </a:defRPr>
            </a:lvl7pPr>
            <a:lvl8pPr marL="2399980" indent="0" algn="ctr">
              <a:buNone/>
              <a:defRPr>
                <a:solidFill>
                  <a:schemeClr val="tx1">
                    <a:tint val="75000"/>
                  </a:schemeClr>
                </a:solidFill>
              </a:defRPr>
            </a:lvl8pPr>
            <a:lvl9pPr marL="2742834" indent="0" algn="ctr">
              <a:buNone/>
              <a:defRPr>
                <a:solidFill>
                  <a:schemeClr val="tx1">
                    <a:tint val="75000"/>
                  </a:schemeClr>
                </a:solidFill>
              </a:defRPr>
            </a:lvl9pPr>
          </a:lstStyle>
          <a:p>
            <a:r>
              <a:rPr lang="en-US"/>
              <a:t>Click to edit Master subtitle style</a:t>
            </a:r>
            <a:endParaRPr lang="en-GB" noProof="0"/>
          </a:p>
        </p:txBody>
      </p:sp>
      <p:grpSp>
        <p:nvGrpSpPr>
          <p:cNvPr id="20" name="Group 4">
            <a:extLst>
              <a:ext uri="{FF2B5EF4-FFF2-40B4-BE49-F238E27FC236}">
                <a16:creationId xmlns:a16="http://schemas.microsoft.com/office/drawing/2014/main" id="{94606C33-87B8-4AFF-AF8D-3BA9B6C21CD8}"/>
              </a:ext>
            </a:extLst>
          </p:cNvPr>
          <p:cNvGrpSpPr>
            <a:grpSpLocks noChangeAspect="1"/>
          </p:cNvGrpSpPr>
          <p:nvPr userDrawn="1"/>
        </p:nvGrpSpPr>
        <p:grpSpPr bwMode="auto">
          <a:xfrm>
            <a:off x="10178596" y="158751"/>
            <a:ext cx="1773767" cy="683683"/>
            <a:chOff x="79" y="75"/>
            <a:chExt cx="838" cy="323"/>
          </a:xfrm>
          <a:solidFill>
            <a:schemeClr val="accent1"/>
          </a:solidFill>
        </p:grpSpPr>
        <p:sp>
          <p:nvSpPr>
            <p:cNvPr id="23" name="AutoShape 3">
              <a:extLst>
                <a:ext uri="{FF2B5EF4-FFF2-40B4-BE49-F238E27FC236}">
                  <a16:creationId xmlns:a16="http://schemas.microsoft.com/office/drawing/2014/main" id="{D6138836-BE78-42EE-AA1D-2F9DE86593DD}"/>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4" name="Freeform 5">
              <a:extLst>
                <a:ext uri="{FF2B5EF4-FFF2-40B4-BE49-F238E27FC236}">
                  <a16:creationId xmlns:a16="http://schemas.microsoft.com/office/drawing/2014/main" id="{50A847EF-9D82-48C0-8807-DD2B588CD811}"/>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5" name="Freeform 6">
              <a:extLst>
                <a:ext uri="{FF2B5EF4-FFF2-40B4-BE49-F238E27FC236}">
                  <a16:creationId xmlns:a16="http://schemas.microsoft.com/office/drawing/2014/main" id="{7FA11094-2131-4D03-9C37-B2C0B5E8C091}"/>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6" name="Freeform 7">
              <a:extLst>
                <a:ext uri="{FF2B5EF4-FFF2-40B4-BE49-F238E27FC236}">
                  <a16:creationId xmlns:a16="http://schemas.microsoft.com/office/drawing/2014/main" id="{0CF24BF3-852E-497F-922A-8CFA13A12B5F}"/>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7" name="Freeform 8">
              <a:extLst>
                <a:ext uri="{FF2B5EF4-FFF2-40B4-BE49-F238E27FC236}">
                  <a16:creationId xmlns:a16="http://schemas.microsoft.com/office/drawing/2014/main" id="{2056438F-B7BB-4821-86E8-0E21E4217BA9}"/>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8" name="Freeform 9">
              <a:extLst>
                <a:ext uri="{FF2B5EF4-FFF2-40B4-BE49-F238E27FC236}">
                  <a16:creationId xmlns:a16="http://schemas.microsoft.com/office/drawing/2014/main" id="{A780C951-A02A-4E5E-A235-A334C27C12CD}"/>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29" name="Freeform 10">
              <a:extLst>
                <a:ext uri="{FF2B5EF4-FFF2-40B4-BE49-F238E27FC236}">
                  <a16:creationId xmlns:a16="http://schemas.microsoft.com/office/drawing/2014/main" id="{DB9A6084-650E-4900-8E17-4B39F7A20DD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11">
              <a:extLst>
                <a:ext uri="{FF2B5EF4-FFF2-40B4-BE49-F238E27FC236}">
                  <a16:creationId xmlns:a16="http://schemas.microsoft.com/office/drawing/2014/main" id="{F8192D7D-37FB-4624-877F-4BC4661F25A4}"/>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12">
              <a:extLst>
                <a:ext uri="{FF2B5EF4-FFF2-40B4-BE49-F238E27FC236}">
                  <a16:creationId xmlns:a16="http://schemas.microsoft.com/office/drawing/2014/main" id="{8951349E-FD36-4092-B6F6-02B228122ED1}"/>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13">
              <a:extLst>
                <a:ext uri="{FF2B5EF4-FFF2-40B4-BE49-F238E27FC236}">
                  <a16:creationId xmlns:a16="http://schemas.microsoft.com/office/drawing/2014/main" id="{B72629BF-0B35-49EF-A912-DAEE3FADF199}"/>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
        <p:nvSpPr>
          <p:cNvPr id="17" name="Footer Placeholder 1">
            <a:extLst>
              <a:ext uri="{FF2B5EF4-FFF2-40B4-BE49-F238E27FC236}">
                <a16:creationId xmlns:a16="http://schemas.microsoft.com/office/drawing/2014/main" id="{68D2BCBF-5A0D-442F-A892-2A5E8C770DBB}"/>
              </a:ext>
            </a:extLst>
          </p:cNvPr>
          <p:cNvSpPr>
            <a:spLocks noGrp="1"/>
          </p:cNvSpPr>
          <p:nvPr>
            <p:ph type="ftr" sz="quarter" idx="3"/>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
        <p:nvSpPr>
          <p:cNvPr id="3" name="Text Placeholder 2">
            <a:extLst>
              <a:ext uri="{FF2B5EF4-FFF2-40B4-BE49-F238E27FC236}">
                <a16:creationId xmlns:a16="http://schemas.microsoft.com/office/drawing/2014/main" id="{FE8793F6-4A40-F744-81A1-3525F165D39A}"/>
              </a:ext>
            </a:extLst>
          </p:cNvPr>
          <p:cNvSpPr>
            <a:spLocks noGrp="1"/>
          </p:cNvSpPr>
          <p:nvPr>
            <p:ph type="body" sz="quarter" idx="122" hasCustomPrompt="1"/>
          </p:nvPr>
        </p:nvSpPr>
        <p:spPr>
          <a:xfrm>
            <a:off x="5286375" y="1673908"/>
            <a:ext cx="1619250" cy="371998"/>
          </a:xfrm>
          <a:solidFill>
            <a:schemeClr val="accent1"/>
          </a:solidFill>
        </p:spPr>
        <p:txBody>
          <a:bodyPr lIns="72000" tIns="108000" rIns="72000" bIns="72000"/>
          <a:lstStyle>
            <a:lvl1pPr marL="0" indent="0" algn="ctr">
              <a:buNone/>
              <a:defRPr sz="1100">
                <a:solidFill>
                  <a:schemeClr val="accent5"/>
                </a:solidFill>
                <a:latin typeface="+mj-lt"/>
              </a:defRPr>
            </a:lvl1pPr>
            <a:lvl2pPr marL="265112" indent="0">
              <a:buNone/>
              <a:defRPr sz="1000">
                <a:solidFill>
                  <a:schemeClr val="accent5"/>
                </a:solidFill>
              </a:defRPr>
            </a:lvl2pPr>
            <a:lvl3pPr marL="446088" indent="0">
              <a:buNone/>
              <a:defRPr sz="1000">
                <a:solidFill>
                  <a:schemeClr val="accent5"/>
                </a:solidFill>
              </a:defRPr>
            </a:lvl3pPr>
            <a:lvl4pPr marL="719982" indent="0">
              <a:buNone/>
              <a:defRPr sz="1000">
                <a:solidFill>
                  <a:schemeClr val="accent5"/>
                </a:solidFill>
              </a:defRPr>
            </a:lvl4pPr>
            <a:lvl5pPr marL="898525" indent="0">
              <a:buNone/>
              <a:defRPr sz="1000">
                <a:solidFill>
                  <a:schemeClr val="accent5"/>
                </a:solidFill>
              </a:defRPr>
            </a:lvl5pPr>
          </a:lstStyle>
          <a:p>
            <a:pPr lvl="0"/>
            <a:r>
              <a:rPr lang="en-GB"/>
              <a:t>Name</a:t>
            </a:r>
            <a:endParaRPr lang="en-ES"/>
          </a:p>
        </p:txBody>
      </p:sp>
      <p:sp>
        <p:nvSpPr>
          <p:cNvPr id="46" name="Text Placeholder 2">
            <a:extLst>
              <a:ext uri="{FF2B5EF4-FFF2-40B4-BE49-F238E27FC236}">
                <a16:creationId xmlns:a16="http://schemas.microsoft.com/office/drawing/2014/main" id="{313496A8-7FFA-B544-B660-9909B8124D1A}"/>
              </a:ext>
            </a:extLst>
          </p:cNvPr>
          <p:cNvSpPr>
            <a:spLocks noGrp="1"/>
          </p:cNvSpPr>
          <p:nvPr>
            <p:ph type="body" sz="quarter" idx="123" hasCustomPrompt="1"/>
          </p:nvPr>
        </p:nvSpPr>
        <p:spPr>
          <a:xfrm>
            <a:off x="3095683" y="2485116"/>
            <a:ext cx="1619250" cy="371998"/>
          </a:xfrm>
          <a:solidFill>
            <a:schemeClr val="bg1"/>
          </a:solidFill>
        </p:spPr>
        <p:txBody>
          <a:bodyPr lIns="72000" tIns="108000" rIns="72000" bIns="72000"/>
          <a:lstStyle>
            <a:lvl1pPr marL="0" indent="0" algn="ctr">
              <a:buNone/>
              <a:defRPr sz="1100">
                <a:solidFill>
                  <a:schemeClr val="accent1"/>
                </a:solidFill>
                <a:latin typeface="+mn-lt"/>
              </a:defRPr>
            </a:lvl1pPr>
            <a:lvl2pPr marL="265112" indent="0">
              <a:buNone/>
              <a:defRPr sz="1000">
                <a:solidFill>
                  <a:schemeClr val="accent5"/>
                </a:solidFill>
              </a:defRPr>
            </a:lvl2pPr>
            <a:lvl3pPr marL="446088" indent="0">
              <a:buNone/>
              <a:defRPr sz="1000">
                <a:solidFill>
                  <a:schemeClr val="accent5"/>
                </a:solidFill>
              </a:defRPr>
            </a:lvl3pPr>
            <a:lvl4pPr marL="719982" indent="0">
              <a:buNone/>
              <a:defRPr sz="1000">
                <a:solidFill>
                  <a:schemeClr val="accent5"/>
                </a:solidFill>
              </a:defRPr>
            </a:lvl4pPr>
            <a:lvl5pPr marL="898525" indent="0">
              <a:buNone/>
              <a:defRPr sz="1000">
                <a:solidFill>
                  <a:schemeClr val="accent5"/>
                </a:solidFill>
              </a:defRPr>
            </a:lvl5pPr>
          </a:lstStyle>
          <a:p>
            <a:pPr lvl="0"/>
            <a:r>
              <a:rPr lang="en-GB"/>
              <a:t>Name</a:t>
            </a:r>
            <a:endParaRPr lang="en-ES"/>
          </a:p>
        </p:txBody>
      </p:sp>
      <p:sp>
        <p:nvSpPr>
          <p:cNvPr id="47" name="Text Placeholder 2">
            <a:extLst>
              <a:ext uri="{FF2B5EF4-FFF2-40B4-BE49-F238E27FC236}">
                <a16:creationId xmlns:a16="http://schemas.microsoft.com/office/drawing/2014/main" id="{7022AE10-9E0E-7243-994A-458C612861F2}"/>
              </a:ext>
            </a:extLst>
          </p:cNvPr>
          <p:cNvSpPr>
            <a:spLocks noGrp="1"/>
          </p:cNvSpPr>
          <p:nvPr>
            <p:ph type="body" sz="quarter" idx="124" hasCustomPrompt="1"/>
          </p:nvPr>
        </p:nvSpPr>
        <p:spPr>
          <a:xfrm>
            <a:off x="7467541" y="2485116"/>
            <a:ext cx="1619250" cy="371998"/>
          </a:xfrm>
          <a:solidFill>
            <a:schemeClr val="bg1"/>
          </a:solidFill>
        </p:spPr>
        <p:txBody>
          <a:bodyPr lIns="72000" tIns="108000" rIns="72000" bIns="72000"/>
          <a:lstStyle>
            <a:lvl1pPr marL="0" indent="0" algn="ctr">
              <a:buNone/>
              <a:defRPr sz="1100">
                <a:solidFill>
                  <a:schemeClr val="accent1"/>
                </a:solidFill>
                <a:latin typeface="+mn-lt"/>
              </a:defRPr>
            </a:lvl1pPr>
            <a:lvl2pPr marL="265112" indent="0">
              <a:buNone/>
              <a:defRPr sz="1000">
                <a:solidFill>
                  <a:schemeClr val="accent5"/>
                </a:solidFill>
              </a:defRPr>
            </a:lvl2pPr>
            <a:lvl3pPr marL="446088" indent="0">
              <a:buNone/>
              <a:defRPr sz="1000">
                <a:solidFill>
                  <a:schemeClr val="accent5"/>
                </a:solidFill>
              </a:defRPr>
            </a:lvl3pPr>
            <a:lvl4pPr marL="719982" indent="0">
              <a:buNone/>
              <a:defRPr sz="1000">
                <a:solidFill>
                  <a:schemeClr val="accent5"/>
                </a:solidFill>
              </a:defRPr>
            </a:lvl4pPr>
            <a:lvl5pPr marL="898525" indent="0">
              <a:buNone/>
              <a:defRPr sz="1000">
                <a:solidFill>
                  <a:schemeClr val="accent5"/>
                </a:solidFill>
              </a:defRPr>
            </a:lvl5pPr>
          </a:lstStyle>
          <a:p>
            <a:pPr lvl="0"/>
            <a:r>
              <a:rPr lang="en-GB"/>
              <a:t>Name</a:t>
            </a:r>
            <a:endParaRPr lang="en-ES"/>
          </a:p>
        </p:txBody>
      </p:sp>
      <p:sp>
        <p:nvSpPr>
          <p:cNvPr id="49" name="Text Placeholder 2">
            <a:extLst>
              <a:ext uri="{FF2B5EF4-FFF2-40B4-BE49-F238E27FC236}">
                <a16:creationId xmlns:a16="http://schemas.microsoft.com/office/drawing/2014/main" id="{1FFBAA49-8ED7-5443-8E05-9ED78FABA22F}"/>
              </a:ext>
            </a:extLst>
          </p:cNvPr>
          <p:cNvSpPr>
            <a:spLocks noGrp="1"/>
          </p:cNvSpPr>
          <p:nvPr>
            <p:ph type="body" sz="quarter" idx="125" hasCustomPrompt="1"/>
          </p:nvPr>
        </p:nvSpPr>
        <p:spPr>
          <a:xfrm>
            <a:off x="909754" y="3473094"/>
            <a:ext cx="1619250" cy="371998"/>
          </a:xfrm>
          <a:solidFill>
            <a:schemeClr val="bg1"/>
          </a:solidFill>
        </p:spPr>
        <p:txBody>
          <a:bodyPr lIns="72000" tIns="108000" rIns="72000" bIns="72000"/>
          <a:lstStyle>
            <a:lvl1pPr marL="0" indent="0" algn="ctr">
              <a:buNone/>
              <a:defRPr sz="1100">
                <a:solidFill>
                  <a:schemeClr val="accent1"/>
                </a:solidFill>
                <a:latin typeface="+mn-lt"/>
              </a:defRPr>
            </a:lvl1pPr>
            <a:lvl2pPr marL="265112" indent="0">
              <a:buNone/>
              <a:defRPr sz="1000">
                <a:solidFill>
                  <a:schemeClr val="accent5"/>
                </a:solidFill>
              </a:defRPr>
            </a:lvl2pPr>
            <a:lvl3pPr marL="446088" indent="0">
              <a:buNone/>
              <a:defRPr sz="1000">
                <a:solidFill>
                  <a:schemeClr val="accent5"/>
                </a:solidFill>
              </a:defRPr>
            </a:lvl3pPr>
            <a:lvl4pPr marL="719982" indent="0">
              <a:buNone/>
              <a:defRPr sz="1000">
                <a:solidFill>
                  <a:schemeClr val="accent5"/>
                </a:solidFill>
              </a:defRPr>
            </a:lvl4pPr>
            <a:lvl5pPr marL="898525" indent="0">
              <a:buNone/>
              <a:defRPr sz="1000">
                <a:solidFill>
                  <a:schemeClr val="accent5"/>
                </a:solidFill>
              </a:defRPr>
            </a:lvl5pPr>
          </a:lstStyle>
          <a:p>
            <a:pPr lvl="0"/>
            <a:r>
              <a:rPr lang="en-GB"/>
              <a:t>Name</a:t>
            </a:r>
            <a:endParaRPr lang="en-ES"/>
          </a:p>
        </p:txBody>
      </p:sp>
      <p:sp>
        <p:nvSpPr>
          <p:cNvPr id="50" name="Text Placeholder 2">
            <a:extLst>
              <a:ext uri="{FF2B5EF4-FFF2-40B4-BE49-F238E27FC236}">
                <a16:creationId xmlns:a16="http://schemas.microsoft.com/office/drawing/2014/main" id="{A7BA476A-0432-AE44-B483-D5599015D27F}"/>
              </a:ext>
            </a:extLst>
          </p:cNvPr>
          <p:cNvSpPr>
            <a:spLocks noGrp="1"/>
          </p:cNvSpPr>
          <p:nvPr>
            <p:ph type="body" sz="quarter" idx="126" hasCustomPrompt="1"/>
          </p:nvPr>
        </p:nvSpPr>
        <p:spPr>
          <a:xfrm>
            <a:off x="3095683" y="3473094"/>
            <a:ext cx="1619250" cy="371998"/>
          </a:xfrm>
          <a:solidFill>
            <a:schemeClr val="bg1"/>
          </a:solidFill>
        </p:spPr>
        <p:txBody>
          <a:bodyPr lIns="72000" tIns="108000" rIns="72000" bIns="72000"/>
          <a:lstStyle>
            <a:lvl1pPr marL="0" indent="0" algn="ctr">
              <a:buNone/>
              <a:defRPr sz="1100">
                <a:solidFill>
                  <a:schemeClr val="accent1"/>
                </a:solidFill>
                <a:latin typeface="+mn-lt"/>
              </a:defRPr>
            </a:lvl1pPr>
            <a:lvl2pPr marL="265112" indent="0">
              <a:buNone/>
              <a:defRPr sz="1000">
                <a:solidFill>
                  <a:schemeClr val="accent5"/>
                </a:solidFill>
              </a:defRPr>
            </a:lvl2pPr>
            <a:lvl3pPr marL="446088" indent="0">
              <a:buNone/>
              <a:defRPr sz="1000">
                <a:solidFill>
                  <a:schemeClr val="accent5"/>
                </a:solidFill>
              </a:defRPr>
            </a:lvl3pPr>
            <a:lvl4pPr marL="719982" indent="0">
              <a:buNone/>
              <a:defRPr sz="1000">
                <a:solidFill>
                  <a:schemeClr val="accent5"/>
                </a:solidFill>
              </a:defRPr>
            </a:lvl4pPr>
            <a:lvl5pPr marL="898525" indent="0">
              <a:buNone/>
              <a:defRPr sz="1000">
                <a:solidFill>
                  <a:schemeClr val="accent5"/>
                </a:solidFill>
              </a:defRPr>
            </a:lvl5pPr>
          </a:lstStyle>
          <a:p>
            <a:pPr lvl="0"/>
            <a:r>
              <a:rPr lang="en-GB"/>
              <a:t>Name</a:t>
            </a:r>
            <a:endParaRPr lang="en-ES"/>
          </a:p>
        </p:txBody>
      </p:sp>
      <p:sp>
        <p:nvSpPr>
          <p:cNvPr id="51" name="Text Placeholder 2">
            <a:extLst>
              <a:ext uri="{FF2B5EF4-FFF2-40B4-BE49-F238E27FC236}">
                <a16:creationId xmlns:a16="http://schemas.microsoft.com/office/drawing/2014/main" id="{4702C950-4898-E149-87F2-FD968432C76F}"/>
              </a:ext>
            </a:extLst>
          </p:cNvPr>
          <p:cNvSpPr>
            <a:spLocks noGrp="1"/>
          </p:cNvSpPr>
          <p:nvPr>
            <p:ph type="body" sz="quarter" idx="127" hasCustomPrompt="1"/>
          </p:nvPr>
        </p:nvSpPr>
        <p:spPr>
          <a:xfrm>
            <a:off x="5281612" y="3473094"/>
            <a:ext cx="1619250" cy="371998"/>
          </a:xfrm>
          <a:solidFill>
            <a:schemeClr val="bg1"/>
          </a:solidFill>
        </p:spPr>
        <p:txBody>
          <a:bodyPr lIns="72000" tIns="108000" rIns="72000" bIns="72000"/>
          <a:lstStyle>
            <a:lvl1pPr marL="0" indent="0" algn="ctr">
              <a:buNone/>
              <a:defRPr sz="1100">
                <a:solidFill>
                  <a:schemeClr val="accent1"/>
                </a:solidFill>
                <a:latin typeface="+mn-lt"/>
              </a:defRPr>
            </a:lvl1pPr>
            <a:lvl2pPr marL="265112" indent="0">
              <a:buNone/>
              <a:defRPr sz="1000">
                <a:solidFill>
                  <a:schemeClr val="accent5"/>
                </a:solidFill>
              </a:defRPr>
            </a:lvl2pPr>
            <a:lvl3pPr marL="446088" indent="0">
              <a:buNone/>
              <a:defRPr sz="1000">
                <a:solidFill>
                  <a:schemeClr val="accent5"/>
                </a:solidFill>
              </a:defRPr>
            </a:lvl3pPr>
            <a:lvl4pPr marL="719982" indent="0">
              <a:buNone/>
              <a:defRPr sz="1000">
                <a:solidFill>
                  <a:schemeClr val="accent5"/>
                </a:solidFill>
              </a:defRPr>
            </a:lvl4pPr>
            <a:lvl5pPr marL="898525" indent="0">
              <a:buNone/>
              <a:defRPr sz="1000">
                <a:solidFill>
                  <a:schemeClr val="accent5"/>
                </a:solidFill>
              </a:defRPr>
            </a:lvl5pPr>
          </a:lstStyle>
          <a:p>
            <a:pPr lvl="0"/>
            <a:r>
              <a:rPr lang="en-GB"/>
              <a:t>Name</a:t>
            </a:r>
            <a:endParaRPr lang="en-ES"/>
          </a:p>
        </p:txBody>
      </p:sp>
      <p:sp>
        <p:nvSpPr>
          <p:cNvPr id="52" name="Text Placeholder 2">
            <a:extLst>
              <a:ext uri="{FF2B5EF4-FFF2-40B4-BE49-F238E27FC236}">
                <a16:creationId xmlns:a16="http://schemas.microsoft.com/office/drawing/2014/main" id="{FEC5CE7E-FC94-7142-8B0C-C81F48C0E470}"/>
              </a:ext>
            </a:extLst>
          </p:cNvPr>
          <p:cNvSpPr>
            <a:spLocks noGrp="1"/>
          </p:cNvSpPr>
          <p:nvPr>
            <p:ph type="body" sz="quarter" idx="128" hasCustomPrompt="1"/>
          </p:nvPr>
        </p:nvSpPr>
        <p:spPr>
          <a:xfrm>
            <a:off x="7467541" y="3473094"/>
            <a:ext cx="1619250" cy="371998"/>
          </a:xfrm>
          <a:solidFill>
            <a:schemeClr val="bg1"/>
          </a:solidFill>
        </p:spPr>
        <p:txBody>
          <a:bodyPr lIns="72000" tIns="108000" rIns="72000" bIns="72000"/>
          <a:lstStyle>
            <a:lvl1pPr marL="0" indent="0" algn="ctr">
              <a:buNone/>
              <a:defRPr sz="1100">
                <a:solidFill>
                  <a:schemeClr val="accent1"/>
                </a:solidFill>
                <a:latin typeface="+mn-lt"/>
              </a:defRPr>
            </a:lvl1pPr>
            <a:lvl2pPr marL="265112" indent="0">
              <a:buNone/>
              <a:defRPr sz="1000">
                <a:solidFill>
                  <a:schemeClr val="accent5"/>
                </a:solidFill>
              </a:defRPr>
            </a:lvl2pPr>
            <a:lvl3pPr marL="446088" indent="0">
              <a:buNone/>
              <a:defRPr sz="1000">
                <a:solidFill>
                  <a:schemeClr val="accent5"/>
                </a:solidFill>
              </a:defRPr>
            </a:lvl3pPr>
            <a:lvl4pPr marL="719982" indent="0">
              <a:buNone/>
              <a:defRPr sz="1000">
                <a:solidFill>
                  <a:schemeClr val="accent5"/>
                </a:solidFill>
              </a:defRPr>
            </a:lvl4pPr>
            <a:lvl5pPr marL="898525" indent="0">
              <a:buNone/>
              <a:defRPr sz="1000">
                <a:solidFill>
                  <a:schemeClr val="accent5"/>
                </a:solidFill>
              </a:defRPr>
            </a:lvl5pPr>
          </a:lstStyle>
          <a:p>
            <a:pPr lvl="0"/>
            <a:r>
              <a:rPr lang="en-GB"/>
              <a:t>Name</a:t>
            </a:r>
            <a:endParaRPr lang="en-ES"/>
          </a:p>
        </p:txBody>
      </p:sp>
      <p:sp>
        <p:nvSpPr>
          <p:cNvPr id="53" name="Text Placeholder 2">
            <a:extLst>
              <a:ext uri="{FF2B5EF4-FFF2-40B4-BE49-F238E27FC236}">
                <a16:creationId xmlns:a16="http://schemas.microsoft.com/office/drawing/2014/main" id="{DD04EE13-D40D-3947-ACBF-E5FCC04B9E87}"/>
              </a:ext>
            </a:extLst>
          </p:cNvPr>
          <p:cNvSpPr>
            <a:spLocks noGrp="1"/>
          </p:cNvSpPr>
          <p:nvPr>
            <p:ph type="body" sz="quarter" idx="129" hasCustomPrompt="1"/>
          </p:nvPr>
        </p:nvSpPr>
        <p:spPr>
          <a:xfrm>
            <a:off x="909754" y="4372687"/>
            <a:ext cx="1619250" cy="371998"/>
          </a:xfrm>
          <a:solidFill>
            <a:schemeClr val="bg1"/>
          </a:solidFill>
        </p:spPr>
        <p:txBody>
          <a:bodyPr lIns="72000" tIns="108000" rIns="72000" bIns="72000"/>
          <a:lstStyle>
            <a:lvl1pPr marL="0" indent="0" algn="ctr">
              <a:buNone/>
              <a:defRPr sz="1100">
                <a:solidFill>
                  <a:schemeClr val="accent1"/>
                </a:solidFill>
                <a:latin typeface="+mn-lt"/>
              </a:defRPr>
            </a:lvl1pPr>
            <a:lvl2pPr marL="265112" indent="0">
              <a:buNone/>
              <a:defRPr sz="1000">
                <a:solidFill>
                  <a:schemeClr val="accent5"/>
                </a:solidFill>
              </a:defRPr>
            </a:lvl2pPr>
            <a:lvl3pPr marL="446088" indent="0">
              <a:buNone/>
              <a:defRPr sz="1000">
                <a:solidFill>
                  <a:schemeClr val="accent5"/>
                </a:solidFill>
              </a:defRPr>
            </a:lvl3pPr>
            <a:lvl4pPr marL="719982" indent="0">
              <a:buNone/>
              <a:defRPr sz="1000">
                <a:solidFill>
                  <a:schemeClr val="accent5"/>
                </a:solidFill>
              </a:defRPr>
            </a:lvl4pPr>
            <a:lvl5pPr marL="898525" indent="0">
              <a:buNone/>
              <a:defRPr sz="1000">
                <a:solidFill>
                  <a:schemeClr val="accent5"/>
                </a:solidFill>
              </a:defRPr>
            </a:lvl5pPr>
          </a:lstStyle>
          <a:p>
            <a:pPr lvl="0"/>
            <a:r>
              <a:rPr lang="en-GB"/>
              <a:t>Name</a:t>
            </a:r>
            <a:endParaRPr lang="en-ES"/>
          </a:p>
        </p:txBody>
      </p:sp>
      <p:sp>
        <p:nvSpPr>
          <p:cNvPr id="54" name="Text Placeholder 2">
            <a:extLst>
              <a:ext uri="{FF2B5EF4-FFF2-40B4-BE49-F238E27FC236}">
                <a16:creationId xmlns:a16="http://schemas.microsoft.com/office/drawing/2014/main" id="{C0933DBE-24B1-8746-B3F6-7AAFAC065081}"/>
              </a:ext>
            </a:extLst>
          </p:cNvPr>
          <p:cNvSpPr>
            <a:spLocks noGrp="1"/>
          </p:cNvSpPr>
          <p:nvPr>
            <p:ph type="body" sz="quarter" idx="130" hasCustomPrompt="1"/>
          </p:nvPr>
        </p:nvSpPr>
        <p:spPr>
          <a:xfrm>
            <a:off x="909754" y="5272279"/>
            <a:ext cx="1619250" cy="371998"/>
          </a:xfrm>
          <a:solidFill>
            <a:schemeClr val="bg1"/>
          </a:solidFill>
        </p:spPr>
        <p:txBody>
          <a:bodyPr lIns="72000" tIns="108000" rIns="72000" bIns="72000"/>
          <a:lstStyle>
            <a:lvl1pPr marL="0" indent="0" algn="ctr">
              <a:buNone/>
              <a:defRPr sz="1100">
                <a:solidFill>
                  <a:schemeClr val="accent1"/>
                </a:solidFill>
                <a:latin typeface="+mn-lt"/>
              </a:defRPr>
            </a:lvl1pPr>
            <a:lvl2pPr marL="265112" indent="0">
              <a:buNone/>
              <a:defRPr sz="1000">
                <a:solidFill>
                  <a:schemeClr val="accent5"/>
                </a:solidFill>
              </a:defRPr>
            </a:lvl2pPr>
            <a:lvl3pPr marL="446088" indent="0">
              <a:buNone/>
              <a:defRPr sz="1000">
                <a:solidFill>
                  <a:schemeClr val="accent5"/>
                </a:solidFill>
              </a:defRPr>
            </a:lvl3pPr>
            <a:lvl4pPr marL="719982" indent="0">
              <a:buNone/>
              <a:defRPr sz="1000">
                <a:solidFill>
                  <a:schemeClr val="accent5"/>
                </a:solidFill>
              </a:defRPr>
            </a:lvl4pPr>
            <a:lvl5pPr marL="898525" indent="0">
              <a:buNone/>
              <a:defRPr sz="1000">
                <a:solidFill>
                  <a:schemeClr val="accent5"/>
                </a:solidFill>
              </a:defRPr>
            </a:lvl5pPr>
          </a:lstStyle>
          <a:p>
            <a:pPr lvl="0"/>
            <a:r>
              <a:rPr lang="en-GB"/>
              <a:t>Name</a:t>
            </a:r>
            <a:endParaRPr lang="en-ES"/>
          </a:p>
        </p:txBody>
      </p:sp>
      <p:sp>
        <p:nvSpPr>
          <p:cNvPr id="55" name="Text Placeholder 2">
            <a:extLst>
              <a:ext uri="{FF2B5EF4-FFF2-40B4-BE49-F238E27FC236}">
                <a16:creationId xmlns:a16="http://schemas.microsoft.com/office/drawing/2014/main" id="{5889D7B7-84DD-1049-A690-20CF0BA62E3D}"/>
              </a:ext>
            </a:extLst>
          </p:cNvPr>
          <p:cNvSpPr>
            <a:spLocks noGrp="1"/>
          </p:cNvSpPr>
          <p:nvPr>
            <p:ph type="body" sz="quarter" idx="131" hasCustomPrompt="1"/>
          </p:nvPr>
        </p:nvSpPr>
        <p:spPr>
          <a:xfrm>
            <a:off x="9653469" y="3473094"/>
            <a:ext cx="1619250" cy="371998"/>
          </a:xfrm>
          <a:solidFill>
            <a:schemeClr val="bg1"/>
          </a:solidFill>
        </p:spPr>
        <p:txBody>
          <a:bodyPr lIns="72000" tIns="108000" rIns="72000" bIns="72000"/>
          <a:lstStyle>
            <a:lvl1pPr marL="0" indent="0" algn="ctr">
              <a:buNone/>
              <a:defRPr sz="1100">
                <a:solidFill>
                  <a:schemeClr val="accent1"/>
                </a:solidFill>
                <a:latin typeface="+mn-lt"/>
              </a:defRPr>
            </a:lvl1pPr>
            <a:lvl2pPr marL="265112" indent="0">
              <a:buNone/>
              <a:defRPr sz="1000">
                <a:solidFill>
                  <a:schemeClr val="accent5"/>
                </a:solidFill>
              </a:defRPr>
            </a:lvl2pPr>
            <a:lvl3pPr marL="446088" indent="0">
              <a:buNone/>
              <a:defRPr sz="1000">
                <a:solidFill>
                  <a:schemeClr val="accent5"/>
                </a:solidFill>
              </a:defRPr>
            </a:lvl3pPr>
            <a:lvl4pPr marL="719982" indent="0">
              <a:buNone/>
              <a:defRPr sz="1000">
                <a:solidFill>
                  <a:schemeClr val="accent5"/>
                </a:solidFill>
              </a:defRPr>
            </a:lvl4pPr>
            <a:lvl5pPr marL="898525" indent="0">
              <a:buNone/>
              <a:defRPr sz="1000">
                <a:solidFill>
                  <a:schemeClr val="accent5"/>
                </a:solidFill>
              </a:defRPr>
            </a:lvl5pPr>
          </a:lstStyle>
          <a:p>
            <a:pPr lvl="0"/>
            <a:r>
              <a:rPr lang="en-GB"/>
              <a:t>Name</a:t>
            </a:r>
            <a:endParaRPr lang="en-ES"/>
          </a:p>
        </p:txBody>
      </p:sp>
    </p:spTree>
    <p:extLst>
      <p:ext uri="{BB962C8B-B14F-4D97-AF65-F5344CB8AC3E}">
        <p14:creationId xmlns:p14="http://schemas.microsoft.com/office/powerpoint/2010/main" val="22621072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Thank you">
    <p:bg>
      <p:bgPr>
        <a:solidFill>
          <a:schemeClr val="accent1"/>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8BACFF7A-0A26-4F0A-A400-3AF20106862B}"/>
              </a:ext>
            </a:extLst>
          </p:cNvPr>
          <p:cNvSpPr>
            <a:spLocks noGrp="1"/>
          </p:cNvSpPr>
          <p:nvPr>
            <p:ph type="ctrTitle"/>
          </p:nvPr>
        </p:nvSpPr>
        <p:spPr>
          <a:xfrm>
            <a:off x="343352" y="2523815"/>
            <a:ext cx="6722148" cy="2242079"/>
          </a:xfrm>
        </p:spPr>
        <p:txBody>
          <a:bodyPr anchor="b">
            <a:noAutofit/>
          </a:bodyPr>
          <a:lstStyle>
            <a:lvl1pPr algn="l">
              <a:defRPr sz="3600">
                <a:solidFill>
                  <a:schemeClr val="accent6"/>
                </a:solidFill>
                <a:latin typeface="+mj-lt"/>
                <a:cs typeface="Arial" panose="020B0604020202020204" pitchFamily="34" charset="0"/>
              </a:defRPr>
            </a:lvl1pPr>
          </a:lstStyle>
          <a:p>
            <a:r>
              <a:rPr lang="en-GB"/>
              <a:t>Click to edit Master title style</a:t>
            </a:r>
            <a:endParaRPr lang="en-US"/>
          </a:p>
        </p:txBody>
      </p:sp>
      <p:sp>
        <p:nvSpPr>
          <p:cNvPr id="9" name="Subtitle 2">
            <a:extLst>
              <a:ext uri="{FF2B5EF4-FFF2-40B4-BE49-F238E27FC236}">
                <a16:creationId xmlns:a16="http://schemas.microsoft.com/office/drawing/2014/main" id="{5D52D574-4430-4847-B932-BA1C1DC56322}"/>
              </a:ext>
            </a:extLst>
          </p:cNvPr>
          <p:cNvSpPr>
            <a:spLocks noGrp="1"/>
          </p:cNvSpPr>
          <p:nvPr>
            <p:ph type="subTitle" idx="13"/>
          </p:nvPr>
        </p:nvSpPr>
        <p:spPr>
          <a:xfrm>
            <a:off x="343352" y="4945281"/>
            <a:ext cx="6719063" cy="1283999"/>
          </a:xfrm>
        </p:spPr>
        <p:txBody>
          <a:bodyPr>
            <a:normAutofit/>
          </a:bodyPr>
          <a:lstStyle>
            <a:lvl1pPr marL="0" indent="0" algn="l">
              <a:buNone/>
              <a:defRPr sz="2000">
                <a:solidFill>
                  <a:schemeClr val="accent6"/>
                </a:solidFill>
                <a:latin typeface="+mn-lt"/>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GB"/>
              <a:t>Click to edit Master subtitle style</a:t>
            </a:r>
            <a:endParaRPr lang="en-US"/>
          </a:p>
        </p:txBody>
      </p:sp>
      <p:sp>
        <p:nvSpPr>
          <p:cNvPr id="15" name="Picture Placeholder 2">
            <a:extLst>
              <a:ext uri="{FF2B5EF4-FFF2-40B4-BE49-F238E27FC236}">
                <a16:creationId xmlns:a16="http://schemas.microsoft.com/office/drawing/2014/main" id="{207E0EDD-CE7D-485D-90AA-EB92659F4C2E}"/>
              </a:ext>
            </a:extLst>
          </p:cNvPr>
          <p:cNvSpPr>
            <a:spLocks noGrp="1" noChangeAspect="1"/>
          </p:cNvSpPr>
          <p:nvPr>
            <p:ph type="pic" sz="quarter" idx="14"/>
          </p:nvPr>
        </p:nvSpPr>
        <p:spPr>
          <a:xfrm>
            <a:off x="9061251" y="1902437"/>
            <a:ext cx="3120000" cy="3120000"/>
          </a:xfrm>
          <a:prstGeom prst="ellipse">
            <a:avLst/>
          </a:prstGeom>
        </p:spPr>
        <p:txBody>
          <a:bodyPr/>
          <a:lstStyle>
            <a:lvl1pPr algn="ctr">
              <a:buNone/>
              <a:defRPr b="0" i="0">
                <a:solidFill>
                  <a:schemeClr val="accent6"/>
                </a:solidFill>
                <a:latin typeface="+mn-lt"/>
                <a:cs typeface="Arial" panose="020B0604020202020204" pitchFamily="34" charset="0"/>
              </a:defRPr>
            </a:lvl1pPr>
          </a:lstStyle>
          <a:p>
            <a:r>
              <a:rPr lang="en-GB"/>
              <a:t>Click icon to add picture</a:t>
            </a:r>
          </a:p>
        </p:txBody>
      </p:sp>
      <p:sp>
        <p:nvSpPr>
          <p:cNvPr id="16" name="Freeform 12">
            <a:extLst>
              <a:ext uri="{FF2B5EF4-FFF2-40B4-BE49-F238E27FC236}">
                <a16:creationId xmlns:a16="http://schemas.microsoft.com/office/drawing/2014/main" id="{CDD94F9F-17AF-4158-8273-144D6BB8BFBA}"/>
              </a:ext>
            </a:extLst>
          </p:cNvPr>
          <p:cNvSpPr/>
          <p:nvPr userDrawn="1"/>
        </p:nvSpPr>
        <p:spPr bwMode="auto">
          <a:xfrm rot="735038">
            <a:off x="9719774" y="4974386"/>
            <a:ext cx="933047" cy="469973"/>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4"/>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400" b="0" i="0" u="none" strike="noStrike" cap="none" normalizeH="0" baseline="0">
              <a:ln>
                <a:noFill/>
              </a:ln>
              <a:solidFill>
                <a:schemeClr val="accent6"/>
              </a:solidFill>
              <a:effectLst/>
              <a:latin typeface="+mn-lt"/>
              <a:cs typeface="Arial" panose="020B0604020202020204" pitchFamily="34" charset="0"/>
            </a:endParaRPr>
          </a:p>
        </p:txBody>
      </p:sp>
      <p:sp>
        <p:nvSpPr>
          <p:cNvPr id="17" name="Freeform 17">
            <a:extLst>
              <a:ext uri="{FF2B5EF4-FFF2-40B4-BE49-F238E27FC236}">
                <a16:creationId xmlns:a16="http://schemas.microsoft.com/office/drawing/2014/main" id="{03EA52F0-9F47-4C1A-A653-1F060850BB16}"/>
              </a:ext>
            </a:extLst>
          </p:cNvPr>
          <p:cNvSpPr/>
          <p:nvPr userDrawn="1"/>
        </p:nvSpPr>
        <p:spPr bwMode="auto">
          <a:xfrm rot="8315714" flipH="1">
            <a:off x="9180227" y="5547933"/>
            <a:ext cx="1677271" cy="863308"/>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400" b="0" i="0" u="none" strike="noStrike" cap="none" normalizeH="0" baseline="0">
              <a:ln>
                <a:noFill/>
              </a:ln>
              <a:solidFill>
                <a:schemeClr val="accent6"/>
              </a:solidFill>
              <a:effectLst/>
              <a:latin typeface="+mn-lt"/>
              <a:cs typeface="Arial" panose="020B0604020202020204" pitchFamily="34" charset="0"/>
            </a:endParaRPr>
          </a:p>
        </p:txBody>
      </p:sp>
      <p:sp>
        <p:nvSpPr>
          <p:cNvPr id="18" name="Oval 17">
            <a:extLst>
              <a:ext uri="{FF2B5EF4-FFF2-40B4-BE49-F238E27FC236}">
                <a16:creationId xmlns:a16="http://schemas.microsoft.com/office/drawing/2014/main" id="{6AED791D-1518-403F-BA5A-79F94E7CDCCB}"/>
              </a:ext>
            </a:extLst>
          </p:cNvPr>
          <p:cNvSpPr>
            <a:spLocks noChangeAspect="1"/>
          </p:cNvSpPr>
          <p:nvPr userDrawn="1"/>
        </p:nvSpPr>
        <p:spPr bwMode="auto">
          <a:xfrm rot="5400000">
            <a:off x="10403602" y="5983124"/>
            <a:ext cx="875301" cy="874456"/>
          </a:xfrm>
          <a:prstGeom prst="ellipse">
            <a:avLst/>
          </a:prstGeom>
          <a:solidFill>
            <a:schemeClr val="accent2"/>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400" b="0" i="0" u="none" strike="noStrike" cap="none" normalizeH="0" baseline="0">
              <a:ln>
                <a:noFill/>
              </a:ln>
              <a:solidFill>
                <a:schemeClr val="accent6"/>
              </a:solidFill>
              <a:effectLst/>
              <a:latin typeface="+mn-lt"/>
              <a:cs typeface="Arial" panose="020B0604020202020204" pitchFamily="34" charset="0"/>
            </a:endParaRPr>
          </a:p>
        </p:txBody>
      </p:sp>
      <p:sp>
        <p:nvSpPr>
          <p:cNvPr id="26" name="TextBox 25">
            <a:extLst>
              <a:ext uri="{FF2B5EF4-FFF2-40B4-BE49-F238E27FC236}">
                <a16:creationId xmlns:a16="http://schemas.microsoft.com/office/drawing/2014/main" id="{964649C4-0FE0-4E4D-B386-F39D40C28AE9}"/>
              </a:ext>
            </a:extLst>
          </p:cNvPr>
          <p:cNvSpPr txBox="1"/>
          <p:nvPr userDrawn="1"/>
        </p:nvSpPr>
        <p:spPr>
          <a:xfrm>
            <a:off x="11157701" y="6523800"/>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a:solidFill>
                  <a:schemeClr val="accent6"/>
                </a:solidFill>
                <a:latin typeface="+mn-lt"/>
                <a:cs typeface="Arial" panose="020B0604020202020204" pitchFamily="34" charset="0"/>
              </a:rPr>
              <a:t>© Zurich</a:t>
            </a:r>
          </a:p>
        </p:txBody>
      </p:sp>
      <p:pic>
        <p:nvPicPr>
          <p:cNvPr id="11" name="Picture 10" descr="Logo&#10;&#10;Description automatically generated">
            <a:extLst>
              <a:ext uri="{FF2B5EF4-FFF2-40B4-BE49-F238E27FC236}">
                <a16:creationId xmlns:a16="http://schemas.microsoft.com/office/drawing/2014/main" id="{1DA507C2-309D-7942-BD3F-0A9C559461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8719" y="157397"/>
            <a:ext cx="1779965" cy="684000"/>
          </a:xfrm>
          <a:prstGeom prst="rect">
            <a:avLst/>
          </a:prstGeom>
        </p:spPr>
      </p:pic>
    </p:spTree>
    <p:extLst>
      <p:ext uri="{BB962C8B-B14F-4D97-AF65-F5344CB8AC3E}">
        <p14:creationId xmlns:p14="http://schemas.microsoft.com/office/powerpoint/2010/main" val="397504122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Thank you">
    <p:bg>
      <p:bgPr>
        <a:solidFill>
          <a:schemeClr val="accent1"/>
        </a:solidFill>
        <a:effectLst/>
      </p:bgPr>
    </p:bg>
    <p:spTree>
      <p:nvGrpSpPr>
        <p:cNvPr id="1" name=""/>
        <p:cNvGrpSpPr/>
        <p:nvPr/>
      </p:nvGrpSpPr>
      <p:grpSpPr>
        <a:xfrm>
          <a:off x="0" y="0"/>
          <a:ext cx="0" cy="0"/>
          <a:chOff x="0" y="0"/>
          <a:chExt cx="0" cy="0"/>
        </a:xfrm>
      </p:grpSpPr>
      <p:sp>
        <p:nvSpPr>
          <p:cNvPr id="16" name="Freeform 12">
            <a:extLst>
              <a:ext uri="{FF2B5EF4-FFF2-40B4-BE49-F238E27FC236}">
                <a16:creationId xmlns:a16="http://schemas.microsoft.com/office/drawing/2014/main" id="{CDD94F9F-17AF-4158-8273-144D6BB8BFBA}"/>
              </a:ext>
            </a:extLst>
          </p:cNvPr>
          <p:cNvSpPr/>
          <p:nvPr userDrawn="1"/>
        </p:nvSpPr>
        <p:spPr bwMode="auto">
          <a:xfrm rot="735038">
            <a:off x="9659710" y="3312047"/>
            <a:ext cx="1651286" cy="831748"/>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accent4"/>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400" b="0" i="0" u="none" strike="noStrike" cap="none" normalizeH="0" baseline="0">
              <a:ln>
                <a:noFill/>
              </a:ln>
              <a:solidFill>
                <a:schemeClr val="accent6"/>
              </a:solidFill>
              <a:effectLst/>
              <a:latin typeface="+mn-lt"/>
              <a:cs typeface="Arial" panose="020B0604020202020204" pitchFamily="34" charset="0"/>
            </a:endParaRPr>
          </a:p>
        </p:txBody>
      </p:sp>
      <p:sp>
        <p:nvSpPr>
          <p:cNvPr id="17" name="Freeform 17">
            <a:extLst>
              <a:ext uri="{FF2B5EF4-FFF2-40B4-BE49-F238E27FC236}">
                <a16:creationId xmlns:a16="http://schemas.microsoft.com/office/drawing/2014/main" id="{03EA52F0-9F47-4C1A-A653-1F060850BB16}"/>
              </a:ext>
            </a:extLst>
          </p:cNvPr>
          <p:cNvSpPr/>
          <p:nvPr userDrawn="1"/>
        </p:nvSpPr>
        <p:spPr bwMode="auto">
          <a:xfrm rot="8315714" flipH="1">
            <a:off x="8709001" y="4329504"/>
            <a:ext cx="3237210" cy="1666224"/>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chemeClr val="tx1"/>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400" b="0" i="0" u="none" strike="noStrike" cap="none" normalizeH="0" baseline="0">
              <a:ln>
                <a:noFill/>
              </a:ln>
              <a:solidFill>
                <a:schemeClr val="accent6"/>
              </a:solidFill>
              <a:effectLst/>
              <a:latin typeface="+mn-lt"/>
              <a:cs typeface="Arial" panose="020B0604020202020204" pitchFamily="34" charset="0"/>
            </a:endParaRPr>
          </a:p>
        </p:txBody>
      </p:sp>
      <p:sp>
        <p:nvSpPr>
          <p:cNvPr id="18" name="Oval 17">
            <a:extLst>
              <a:ext uri="{FF2B5EF4-FFF2-40B4-BE49-F238E27FC236}">
                <a16:creationId xmlns:a16="http://schemas.microsoft.com/office/drawing/2014/main" id="{6AED791D-1518-403F-BA5A-79F94E7CDCCB}"/>
              </a:ext>
            </a:extLst>
          </p:cNvPr>
          <p:cNvSpPr>
            <a:spLocks noChangeAspect="1"/>
          </p:cNvSpPr>
          <p:nvPr userDrawn="1"/>
        </p:nvSpPr>
        <p:spPr bwMode="auto">
          <a:xfrm rot="5400000">
            <a:off x="10403602" y="5983124"/>
            <a:ext cx="875301" cy="874456"/>
          </a:xfrm>
          <a:prstGeom prst="ellipse">
            <a:avLst/>
          </a:prstGeom>
          <a:solidFill>
            <a:schemeClr val="accent2"/>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400" b="0" i="0" u="none" strike="noStrike" cap="none" normalizeH="0" baseline="0">
              <a:ln>
                <a:noFill/>
              </a:ln>
              <a:solidFill>
                <a:schemeClr val="accent6"/>
              </a:solidFill>
              <a:effectLst/>
              <a:latin typeface="+mn-lt"/>
              <a:cs typeface="Arial" panose="020B0604020202020204" pitchFamily="34" charset="0"/>
            </a:endParaRPr>
          </a:p>
        </p:txBody>
      </p:sp>
      <p:sp>
        <p:nvSpPr>
          <p:cNvPr id="26" name="TextBox 25">
            <a:extLst>
              <a:ext uri="{FF2B5EF4-FFF2-40B4-BE49-F238E27FC236}">
                <a16:creationId xmlns:a16="http://schemas.microsoft.com/office/drawing/2014/main" id="{964649C4-0FE0-4E4D-B386-F39D40C28AE9}"/>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a:solidFill>
                  <a:schemeClr val="accent6"/>
                </a:solidFill>
                <a:latin typeface="+mn-lt"/>
                <a:cs typeface="Arial" panose="020B0604020202020204" pitchFamily="34" charset="0"/>
              </a:rPr>
              <a:t>© Zurich</a:t>
            </a:r>
          </a:p>
        </p:txBody>
      </p:sp>
      <p:sp>
        <p:nvSpPr>
          <p:cNvPr id="11" name="Oval 10">
            <a:extLst>
              <a:ext uri="{FF2B5EF4-FFF2-40B4-BE49-F238E27FC236}">
                <a16:creationId xmlns:a16="http://schemas.microsoft.com/office/drawing/2014/main" id="{8E203FC3-4424-2F4B-818C-7B20E01C6384}"/>
              </a:ext>
            </a:extLst>
          </p:cNvPr>
          <p:cNvSpPr>
            <a:spLocks noChangeAspect="1"/>
          </p:cNvSpPr>
          <p:nvPr userDrawn="1"/>
        </p:nvSpPr>
        <p:spPr bwMode="auto">
          <a:xfrm rot="5400000">
            <a:off x="9679861" y="2638586"/>
            <a:ext cx="546101" cy="545574"/>
          </a:xfrm>
          <a:prstGeom prst="ellipse">
            <a:avLst/>
          </a:prstGeom>
          <a:solidFill>
            <a:schemeClr val="accent6"/>
          </a:solidFill>
          <a:ln w="9525" cap="flat" cmpd="sng" algn="ctr">
            <a:noFill/>
            <a:prstDash val="solid"/>
            <a:round/>
            <a:headEnd type="none" w="med" len="med"/>
            <a:tailEnd type="none" w="med" len="med"/>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indent="0" algn="l" defTabSz="1219170" rtl="0" eaLnBrk="1" fontAlgn="base" latinLnBrk="0" hangingPunct="1">
              <a:lnSpc>
                <a:spcPct val="100000"/>
              </a:lnSpc>
              <a:spcBef>
                <a:spcPct val="0"/>
              </a:spcBef>
              <a:spcAft>
                <a:spcPct val="0"/>
              </a:spcAft>
              <a:buClrTx/>
              <a:buSzTx/>
              <a:buFontTx/>
              <a:buNone/>
              <a:tabLst/>
            </a:pPr>
            <a:endParaRPr kumimoji="0" lang="en-ES" sz="2400" b="0" i="0" u="none" strike="noStrike" cap="none" normalizeH="0" baseline="0">
              <a:ln>
                <a:noFill/>
              </a:ln>
              <a:solidFill>
                <a:schemeClr val="accent6"/>
              </a:solidFill>
              <a:effectLst/>
              <a:latin typeface="+mn-lt"/>
              <a:cs typeface="Arial" panose="020B0604020202020204" pitchFamily="34" charset="0"/>
            </a:endParaRPr>
          </a:p>
        </p:txBody>
      </p:sp>
      <p:pic>
        <p:nvPicPr>
          <p:cNvPr id="12" name="Picture 11" descr="Logo&#10;&#10;Description automatically generated">
            <a:extLst>
              <a:ext uri="{FF2B5EF4-FFF2-40B4-BE49-F238E27FC236}">
                <a16:creationId xmlns:a16="http://schemas.microsoft.com/office/drawing/2014/main" id="{5AFC798E-9801-1240-9D2F-EA30A5B4F2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8719" y="157397"/>
            <a:ext cx="1779965" cy="684000"/>
          </a:xfrm>
          <a:prstGeom prst="rect">
            <a:avLst/>
          </a:prstGeom>
        </p:spPr>
      </p:pic>
      <p:sp>
        <p:nvSpPr>
          <p:cNvPr id="13" name="Title 1">
            <a:extLst>
              <a:ext uri="{FF2B5EF4-FFF2-40B4-BE49-F238E27FC236}">
                <a16:creationId xmlns:a16="http://schemas.microsoft.com/office/drawing/2014/main" id="{E6E202E1-4816-7941-81F8-B9F52D69A551}"/>
              </a:ext>
            </a:extLst>
          </p:cNvPr>
          <p:cNvSpPr>
            <a:spLocks noGrp="1"/>
          </p:cNvSpPr>
          <p:nvPr>
            <p:ph type="ctrTitle"/>
          </p:nvPr>
        </p:nvSpPr>
        <p:spPr>
          <a:xfrm>
            <a:off x="343352" y="2523815"/>
            <a:ext cx="6722148" cy="2242079"/>
          </a:xfrm>
        </p:spPr>
        <p:txBody>
          <a:bodyPr anchor="b">
            <a:noAutofit/>
          </a:bodyPr>
          <a:lstStyle>
            <a:lvl1pPr algn="l">
              <a:defRPr sz="3600">
                <a:solidFill>
                  <a:schemeClr val="accent6"/>
                </a:solidFill>
                <a:latin typeface="+mj-lt"/>
                <a:cs typeface="Arial" panose="020B0604020202020204" pitchFamily="34" charset="0"/>
              </a:defRPr>
            </a:lvl1pPr>
          </a:lstStyle>
          <a:p>
            <a:r>
              <a:rPr lang="en-GB"/>
              <a:t>Click to edit Master title style</a:t>
            </a:r>
            <a:endParaRPr lang="en-US"/>
          </a:p>
        </p:txBody>
      </p:sp>
      <p:sp>
        <p:nvSpPr>
          <p:cNvPr id="14" name="Subtitle 2">
            <a:extLst>
              <a:ext uri="{FF2B5EF4-FFF2-40B4-BE49-F238E27FC236}">
                <a16:creationId xmlns:a16="http://schemas.microsoft.com/office/drawing/2014/main" id="{C21709BF-C6A4-BC4A-8499-2BFBD270298B}"/>
              </a:ext>
            </a:extLst>
          </p:cNvPr>
          <p:cNvSpPr>
            <a:spLocks noGrp="1"/>
          </p:cNvSpPr>
          <p:nvPr>
            <p:ph type="subTitle" idx="13"/>
          </p:nvPr>
        </p:nvSpPr>
        <p:spPr>
          <a:xfrm>
            <a:off x="343352" y="4945281"/>
            <a:ext cx="6719063" cy="1283999"/>
          </a:xfrm>
        </p:spPr>
        <p:txBody>
          <a:bodyPr>
            <a:normAutofit/>
          </a:bodyPr>
          <a:lstStyle>
            <a:lvl1pPr marL="0" indent="0" algn="l">
              <a:buNone/>
              <a:defRPr sz="2000">
                <a:solidFill>
                  <a:schemeClr val="accent6"/>
                </a:solidFill>
                <a:latin typeface="+mn-lt"/>
                <a:cs typeface="Arial" panose="020B0604020202020204" pitchFamily="34"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93648479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F42FA-A2CB-F242-A3F7-0706DD50E6BC}"/>
              </a:ext>
            </a:extLst>
          </p:cNvPr>
          <p:cNvSpPr>
            <a:spLocks noGrp="1"/>
          </p:cNvSpPr>
          <p:nvPr>
            <p:ph type="title"/>
          </p:nvPr>
        </p:nvSpPr>
        <p:spPr/>
        <p:txBody>
          <a:bodyPr/>
          <a:lstStyle/>
          <a:p>
            <a:r>
              <a:rPr lang="en-GB"/>
              <a:t>Click to edit Master title style</a:t>
            </a:r>
            <a:endParaRPr lang="en-ES"/>
          </a:p>
        </p:txBody>
      </p:sp>
      <p:sp>
        <p:nvSpPr>
          <p:cNvPr id="3" name="Content Placeholder 2">
            <a:extLst>
              <a:ext uri="{FF2B5EF4-FFF2-40B4-BE49-F238E27FC236}">
                <a16:creationId xmlns:a16="http://schemas.microsoft.com/office/drawing/2014/main" id="{F236BAB1-3993-974D-8A4D-AC3BBAAF40E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ES"/>
          </a:p>
        </p:txBody>
      </p:sp>
      <p:sp>
        <p:nvSpPr>
          <p:cNvPr id="4" name="Slide Number Placeholder 3">
            <a:extLst>
              <a:ext uri="{FF2B5EF4-FFF2-40B4-BE49-F238E27FC236}">
                <a16:creationId xmlns:a16="http://schemas.microsoft.com/office/drawing/2014/main" id="{1CC88046-6521-B042-A055-4CB7B4E28360}"/>
              </a:ext>
            </a:extLst>
          </p:cNvPr>
          <p:cNvSpPr>
            <a:spLocks noGrp="1"/>
          </p:cNvSpPr>
          <p:nvPr>
            <p:ph type="sldNum" sz="quarter" idx="10"/>
          </p:nvPr>
        </p:nvSpPr>
        <p:spPr/>
        <p:txBody>
          <a:bodyPr/>
          <a:lstStyle/>
          <a:p>
            <a:fld id="{FA58F0B4-6BC7-4BFB-804F-EE9B892902C7}" type="slidenum">
              <a:rPr lang="en-US" smtClean="0"/>
              <a:pPr/>
              <a:t>‹#›</a:t>
            </a:fld>
            <a:endParaRPr lang="en-US"/>
          </a:p>
        </p:txBody>
      </p:sp>
      <p:sp>
        <p:nvSpPr>
          <p:cNvPr id="5" name="Footer Placeholder 4">
            <a:extLst>
              <a:ext uri="{FF2B5EF4-FFF2-40B4-BE49-F238E27FC236}">
                <a16:creationId xmlns:a16="http://schemas.microsoft.com/office/drawing/2014/main" id="{B1126AEA-B1D2-CE4B-BF66-76AB45391399}"/>
              </a:ext>
            </a:extLst>
          </p:cNvPr>
          <p:cNvSpPr>
            <a:spLocks noGrp="1"/>
          </p:cNvSpPr>
          <p:nvPr>
            <p:ph type="ftr" sz="quarter" idx="11"/>
          </p:nvPr>
        </p:nvSpPr>
        <p:spPr/>
        <p:txBody>
          <a:bodyPr/>
          <a:lstStyle/>
          <a:p>
            <a:pPr algn="r"/>
            <a:endParaRPr lang="en-GB"/>
          </a:p>
        </p:txBody>
      </p:sp>
    </p:spTree>
    <p:extLst>
      <p:ext uri="{BB962C8B-B14F-4D97-AF65-F5344CB8AC3E}">
        <p14:creationId xmlns:p14="http://schemas.microsoft.com/office/powerpoint/2010/main" val="247133976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1_Thank you_Section">
    <p:bg>
      <p:bgPr>
        <a:solidFill>
          <a:schemeClr val="accent6"/>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noAutofit/>
          </a:bodyPr>
          <a:lstStyle>
            <a:lvl1pPr>
              <a:defRPr sz="900"/>
            </a:lvl1pPr>
          </a:lstStyle>
          <a:p>
            <a:fld id="{FA58F0B4-6BC7-4BFB-804F-EE9B892902C7}" type="slidenum">
              <a:rPr lang="en-US" smtClean="0"/>
              <a:pPr/>
              <a:t>‹#›</a:t>
            </a:fld>
            <a:endParaRPr lang="en-US"/>
          </a:p>
        </p:txBody>
      </p:sp>
      <p:sp>
        <p:nvSpPr>
          <p:cNvPr id="7" name="Title 1">
            <a:extLst>
              <a:ext uri="{FF2B5EF4-FFF2-40B4-BE49-F238E27FC236}">
                <a16:creationId xmlns:a16="http://schemas.microsoft.com/office/drawing/2014/main" id="{8BACFF7A-0A26-4F0A-A400-3AF20106862B}"/>
              </a:ext>
            </a:extLst>
          </p:cNvPr>
          <p:cNvSpPr>
            <a:spLocks noGrp="1"/>
          </p:cNvSpPr>
          <p:nvPr>
            <p:ph type="ctrTitle" hasCustomPrompt="1"/>
          </p:nvPr>
        </p:nvSpPr>
        <p:spPr>
          <a:xfrm>
            <a:off x="250825" y="2490259"/>
            <a:ext cx="6722148" cy="2242079"/>
          </a:xfrm>
        </p:spPr>
        <p:txBody>
          <a:bodyPr anchor="b">
            <a:noAutofit/>
          </a:bodyPr>
          <a:lstStyle>
            <a:lvl1pPr algn="l">
              <a:defRPr sz="3600">
                <a:solidFill>
                  <a:schemeClr val="accent1"/>
                </a:solidFill>
                <a:latin typeface="Zurich Sans" panose="02000000000000000000" pitchFamily="2" charset="0"/>
              </a:defRPr>
            </a:lvl1pPr>
          </a:lstStyle>
          <a:p>
            <a:r>
              <a:rPr lang="en-US"/>
              <a:t>Click to edit section title</a:t>
            </a:r>
          </a:p>
        </p:txBody>
      </p:sp>
      <p:sp>
        <p:nvSpPr>
          <p:cNvPr id="9" name="Subtitle 2">
            <a:extLst>
              <a:ext uri="{FF2B5EF4-FFF2-40B4-BE49-F238E27FC236}">
                <a16:creationId xmlns:a16="http://schemas.microsoft.com/office/drawing/2014/main" id="{5D52D574-4430-4847-B932-BA1C1DC56322}"/>
              </a:ext>
            </a:extLst>
          </p:cNvPr>
          <p:cNvSpPr>
            <a:spLocks noGrp="1"/>
          </p:cNvSpPr>
          <p:nvPr>
            <p:ph type="subTitle" idx="13" hasCustomPrompt="1"/>
          </p:nvPr>
        </p:nvSpPr>
        <p:spPr>
          <a:xfrm>
            <a:off x="250825" y="4911725"/>
            <a:ext cx="6719063" cy="1283999"/>
          </a:xfrm>
        </p:spPr>
        <p:txBody>
          <a:bodyPr>
            <a:normAutofit/>
          </a:bodyPr>
          <a:lstStyle>
            <a:lvl1pPr marL="0" indent="0" algn="l">
              <a:buNone/>
              <a:defRPr sz="2000">
                <a:solidFill>
                  <a:schemeClr val="accent1"/>
                </a:solidFill>
                <a:latin typeface="Zurich Sans" panose="02000000000000000000" pitchFamily="2"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section subtitle </a:t>
            </a:r>
          </a:p>
        </p:txBody>
      </p:sp>
      <p:grpSp>
        <p:nvGrpSpPr>
          <p:cNvPr id="17" name="Group 4">
            <a:extLst>
              <a:ext uri="{FF2B5EF4-FFF2-40B4-BE49-F238E27FC236}">
                <a16:creationId xmlns:a16="http://schemas.microsoft.com/office/drawing/2014/main" id="{B13A2A1C-EDF2-4C2D-979F-2FE4587DC1F0}"/>
              </a:ext>
            </a:extLst>
          </p:cNvPr>
          <p:cNvGrpSpPr>
            <a:grpSpLocks noChangeAspect="1"/>
          </p:cNvGrpSpPr>
          <p:nvPr userDrawn="1"/>
        </p:nvGrpSpPr>
        <p:grpSpPr bwMode="auto">
          <a:xfrm>
            <a:off x="91989" y="158751"/>
            <a:ext cx="1773767" cy="683683"/>
            <a:chOff x="79" y="75"/>
            <a:chExt cx="838" cy="323"/>
          </a:xfrm>
          <a:solidFill>
            <a:schemeClr val="accent1"/>
          </a:solidFill>
        </p:grpSpPr>
        <p:sp>
          <p:nvSpPr>
            <p:cNvPr id="29" name="AutoShape 3">
              <a:extLst>
                <a:ext uri="{FF2B5EF4-FFF2-40B4-BE49-F238E27FC236}">
                  <a16:creationId xmlns:a16="http://schemas.microsoft.com/office/drawing/2014/main" id="{20E23B62-3847-4E9B-8B2A-AB11CE571CE0}"/>
                </a:ext>
              </a:extLst>
            </p:cNvPr>
            <p:cNvSpPr>
              <a:spLocks noChangeAspect="1" noChangeArrowheads="1" noTextEdit="1"/>
            </p:cNvSpPr>
            <p:nvPr userDrawn="1"/>
          </p:nvSpPr>
          <p:spPr bwMode="auto">
            <a:xfrm>
              <a:off x="79" y="75"/>
              <a:ext cx="838" cy="32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0" name="Freeform 5">
              <a:extLst>
                <a:ext uri="{FF2B5EF4-FFF2-40B4-BE49-F238E27FC236}">
                  <a16:creationId xmlns:a16="http://schemas.microsoft.com/office/drawing/2014/main" id="{F974AEE8-9C79-4F9B-81AC-C21FB3BF2DEE}"/>
                </a:ext>
              </a:extLst>
            </p:cNvPr>
            <p:cNvSpPr>
              <a:spLocks/>
            </p:cNvSpPr>
            <p:nvPr userDrawn="1"/>
          </p:nvSpPr>
          <p:spPr bwMode="auto">
            <a:xfrm>
              <a:off x="159" y="155"/>
              <a:ext cx="163" cy="164"/>
            </a:xfrm>
            <a:custGeom>
              <a:avLst/>
              <a:gdLst>
                <a:gd name="T0" fmla="*/ 920 w 1841"/>
                <a:gd name="T1" fmla="*/ 0 h 1842"/>
                <a:gd name="T2" fmla="*/ 920 w 1841"/>
                <a:gd name="T3" fmla="*/ 0 h 1842"/>
                <a:gd name="T4" fmla="*/ 0 w 1841"/>
                <a:gd name="T5" fmla="*/ 921 h 1842"/>
                <a:gd name="T6" fmla="*/ 0 w 1841"/>
                <a:gd name="T7" fmla="*/ 921 h 1842"/>
                <a:gd name="T8" fmla="*/ 188 w 1841"/>
                <a:gd name="T9" fmla="*/ 1479 h 1842"/>
                <a:gd name="T10" fmla="*/ 954 w 1841"/>
                <a:gd name="T11" fmla="*/ 473 h 1842"/>
                <a:gd name="T12" fmla="*/ 871 w 1841"/>
                <a:gd name="T13" fmla="*/ 474 h 1842"/>
                <a:gd name="T14" fmla="*/ 790 w 1841"/>
                <a:gd name="T15" fmla="*/ 473 h 1842"/>
                <a:gd name="T16" fmla="*/ 561 w 1841"/>
                <a:gd name="T17" fmla="*/ 491 h 1842"/>
                <a:gd name="T18" fmla="*/ 467 w 1841"/>
                <a:gd name="T19" fmla="*/ 530 h 1842"/>
                <a:gd name="T20" fmla="*/ 374 w 1841"/>
                <a:gd name="T21" fmla="*/ 641 h 1842"/>
                <a:gd name="T22" fmla="*/ 361 w 1841"/>
                <a:gd name="T23" fmla="*/ 665 h 1842"/>
                <a:gd name="T24" fmla="*/ 316 w 1841"/>
                <a:gd name="T25" fmla="*/ 655 h 1842"/>
                <a:gd name="T26" fmla="*/ 392 w 1841"/>
                <a:gd name="T27" fmla="*/ 366 h 1842"/>
                <a:gd name="T28" fmla="*/ 1350 w 1841"/>
                <a:gd name="T29" fmla="*/ 366 h 1842"/>
                <a:gd name="T30" fmla="*/ 588 w 1841"/>
                <a:gd name="T31" fmla="*/ 1385 h 1842"/>
                <a:gd name="T32" fmla="*/ 698 w 1841"/>
                <a:gd name="T33" fmla="*/ 1379 h 1842"/>
                <a:gd name="T34" fmla="*/ 839 w 1841"/>
                <a:gd name="T35" fmla="*/ 1385 h 1842"/>
                <a:gd name="T36" fmla="*/ 974 w 1841"/>
                <a:gd name="T37" fmla="*/ 1393 h 1842"/>
                <a:gd name="T38" fmla="*/ 1095 w 1841"/>
                <a:gd name="T39" fmla="*/ 1397 h 1842"/>
                <a:gd name="T40" fmla="*/ 1255 w 1841"/>
                <a:gd name="T41" fmla="*/ 1378 h 1842"/>
                <a:gd name="T42" fmla="*/ 1354 w 1841"/>
                <a:gd name="T43" fmla="*/ 1331 h 1842"/>
                <a:gd name="T44" fmla="*/ 1491 w 1841"/>
                <a:gd name="T45" fmla="*/ 1175 h 1842"/>
                <a:gd name="T46" fmla="*/ 1504 w 1841"/>
                <a:gd name="T47" fmla="*/ 1147 h 1842"/>
                <a:gd name="T48" fmla="*/ 1545 w 1841"/>
                <a:gd name="T49" fmla="*/ 1158 h 1842"/>
                <a:gd name="T50" fmla="*/ 1505 w 1841"/>
                <a:gd name="T51" fmla="*/ 1273 h 1842"/>
                <a:gd name="T52" fmla="*/ 1354 w 1841"/>
                <a:gd name="T53" fmla="*/ 1472 h 1842"/>
                <a:gd name="T54" fmla="*/ 1131 w 1841"/>
                <a:gd name="T55" fmla="*/ 1546 h 1842"/>
                <a:gd name="T56" fmla="*/ 1118 w 1841"/>
                <a:gd name="T57" fmla="*/ 1546 h 1842"/>
                <a:gd name="T58" fmla="*/ 854 w 1841"/>
                <a:gd name="T59" fmla="*/ 1518 h 1842"/>
                <a:gd name="T60" fmla="*/ 544 w 1841"/>
                <a:gd name="T61" fmla="*/ 1486 h 1842"/>
                <a:gd name="T62" fmla="*/ 394 w 1841"/>
                <a:gd name="T63" fmla="*/ 1498 h 1842"/>
                <a:gd name="T64" fmla="*/ 242 w 1841"/>
                <a:gd name="T65" fmla="*/ 1543 h 1842"/>
                <a:gd name="T66" fmla="*/ 920 w 1841"/>
                <a:gd name="T67" fmla="*/ 1842 h 1842"/>
                <a:gd name="T68" fmla="*/ 1841 w 1841"/>
                <a:gd name="T69" fmla="*/ 921 h 1842"/>
                <a:gd name="T70" fmla="*/ 920 w 1841"/>
                <a:gd name="T71" fmla="*/ 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41" h="1842">
                  <a:moveTo>
                    <a:pt x="920" y="0"/>
                  </a:moveTo>
                  <a:lnTo>
                    <a:pt x="920" y="0"/>
                  </a:lnTo>
                  <a:cubicBezTo>
                    <a:pt x="412" y="0"/>
                    <a:pt x="0" y="412"/>
                    <a:pt x="0" y="921"/>
                  </a:cubicBezTo>
                  <a:lnTo>
                    <a:pt x="0" y="921"/>
                  </a:lnTo>
                  <a:cubicBezTo>
                    <a:pt x="0" y="1131"/>
                    <a:pt x="70" y="1325"/>
                    <a:pt x="188" y="1479"/>
                  </a:cubicBezTo>
                  <a:lnTo>
                    <a:pt x="954" y="473"/>
                  </a:lnTo>
                  <a:lnTo>
                    <a:pt x="871" y="474"/>
                  </a:lnTo>
                  <a:lnTo>
                    <a:pt x="790" y="473"/>
                  </a:lnTo>
                  <a:cubicBezTo>
                    <a:pt x="702" y="473"/>
                    <a:pt x="620" y="480"/>
                    <a:pt x="561" y="491"/>
                  </a:cubicBezTo>
                  <a:cubicBezTo>
                    <a:pt x="525" y="498"/>
                    <a:pt x="493" y="511"/>
                    <a:pt x="467" y="530"/>
                  </a:cubicBezTo>
                  <a:cubicBezTo>
                    <a:pt x="437" y="551"/>
                    <a:pt x="399" y="596"/>
                    <a:pt x="374" y="641"/>
                  </a:cubicBezTo>
                  <a:cubicBezTo>
                    <a:pt x="371" y="646"/>
                    <a:pt x="367" y="654"/>
                    <a:pt x="361" y="665"/>
                  </a:cubicBezTo>
                  <a:lnTo>
                    <a:pt x="316" y="655"/>
                  </a:lnTo>
                  <a:lnTo>
                    <a:pt x="392" y="366"/>
                  </a:lnTo>
                  <a:lnTo>
                    <a:pt x="1350" y="366"/>
                  </a:lnTo>
                  <a:lnTo>
                    <a:pt x="588" y="1385"/>
                  </a:lnTo>
                  <a:cubicBezTo>
                    <a:pt x="638" y="1380"/>
                    <a:pt x="658" y="1379"/>
                    <a:pt x="698" y="1379"/>
                  </a:cubicBezTo>
                  <a:cubicBezTo>
                    <a:pt x="729" y="1379"/>
                    <a:pt x="776" y="1381"/>
                    <a:pt x="839" y="1385"/>
                  </a:cubicBezTo>
                  <a:lnTo>
                    <a:pt x="974" y="1393"/>
                  </a:lnTo>
                  <a:cubicBezTo>
                    <a:pt x="1023" y="1396"/>
                    <a:pt x="1064" y="1397"/>
                    <a:pt x="1095" y="1397"/>
                  </a:cubicBezTo>
                  <a:cubicBezTo>
                    <a:pt x="1165" y="1397"/>
                    <a:pt x="1210" y="1392"/>
                    <a:pt x="1255" y="1378"/>
                  </a:cubicBezTo>
                  <a:cubicBezTo>
                    <a:pt x="1290" y="1367"/>
                    <a:pt x="1324" y="1351"/>
                    <a:pt x="1354" y="1331"/>
                  </a:cubicBezTo>
                  <a:cubicBezTo>
                    <a:pt x="1408" y="1293"/>
                    <a:pt x="1460" y="1234"/>
                    <a:pt x="1491" y="1175"/>
                  </a:cubicBezTo>
                  <a:cubicBezTo>
                    <a:pt x="1494" y="1169"/>
                    <a:pt x="1499" y="1160"/>
                    <a:pt x="1504" y="1147"/>
                  </a:cubicBezTo>
                  <a:lnTo>
                    <a:pt x="1545" y="1158"/>
                  </a:lnTo>
                  <a:cubicBezTo>
                    <a:pt x="1532" y="1208"/>
                    <a:pt x="1525" y="1228"/>
                    <a:pt x="1505" y="1273"/>
                  </a:cubicBezTo>
                  <a:cubicBezTo>
                    <a:pt x="1464" y="1364"/>
                    <a:pt x="1417" y="1425"/>
                    <a:pt x="1354" y="1472"/>
                  </a:cubicBezTo>
                  <a:cubicBezTo>
                    <a:pt x="1289" y="1521"/>
                    <a:pt x="1216" y="1544"/>
                    <a:pt x="1131" y="1546"/>
                  </a:cubicBezTo>
                  <a:lnTo>
                    <a:pt x="1118" y="1546"/>
                  </a:lnTo>
                  <a:cubicBezTo>
                    <a:pt x="1055" y="1546"/>
                    <a:pt x="1006" y="1541"/>
                    <a:pt x="854" y="1518"/>
                  </a:cubicBezTo>
                  <a:cubicBezTo>
                    <a:pt x="700" y="1494"/>
                    <a:pt x="621" y="1486"/>
                    <a:pt x="544" y="1486"/>
                  </a:cubicBezTo>
                  <a:cubicBezTo>
                    <a:pt x="492" y="1486"/>
                    <a:pt x="444" y="1490"/>
                    <a:pt x="394" y="1498"/>
                  </a:cubicBezTo>
                  <a:cubicBezTo>
                    <a:pt x="328" y="1508"/>
                    <a:pt x="302" y="1516"/>
                    <a:pt x="242" y="1543"/>
                  </a:cubicBezTo>
                  <a:cubicBezTo>
                    <a:pt x="410" y="1727"/>
                    <a:pt x="652" y="1842"/>
                    <a:pt x="920" y="1842"/>
                  </a:cubicBezTo>
                  <a:cubicBezTo>
                    <a:pt x="1429" y="1842"/>
                    <a:pt x="1841" y="1430"/>
                    <a:pt x="1841" y="921"/>
                  </a:cubicBezTo>
                  <a:cubicBezTo>
                    <a:pt x="1841" y="412"/>
                    <a:pt x="1429" y="0"/>
                    <a:pt x="9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1" name="Freeform 6">
              <a:extLst>
                <a:ext uri="{FF2B5EF4-FFF2-40B4-BE49-F238E27FC236}">
                  <a16:creationId xmlns:a16="http://schemas.microsoft.com/office/drawing/2014/main" id="{2EF2E2B8-29EA-4458-8EE1-9B13A9226287}"/>
                </a:ext>
              </a:extLst>
            </p:cNvPr>
            <p:cNvSpPr>
              <a:spLocks/>
            </p:cNvSpPr>
            <p:nvPr userDrawn="1"/>
          </p:nvSpPr>
          <p:spPr bwMode="auto">
            <a:xfrm>
              <a:off x="642" y="197"/>
              <a:ext cx="25" cy="80"/>
            </a:xfrm>
            <a:custGeom>
              <a:avLst/>
              <a:gdLst>
                <a:gd name="T0" fmla="*/ 232 w 288"/>
                <a:gd name="T1" fmla="*/ 166 h 897"/>
                <a:gd name="T2" fmla="*/ 232 w 288"/>
                <a:gd name="T3" fmla="*/ 166 h 897"/>
                <a:gd name="T4" fmla="*/ 241 w 288"/>
                <a:gd name="T5" fmla="*/ 65 h 897"/>
                <a:gd name="T6" fmla="*/ 254 w 288"/>
                <a:gd name="T7" fmla="*/ 37 h 897"/>
                <a:gd name="T8" fmla="*/ 288 w 288"/>
                <a:gd name="T9" fmla="*/ 0 h 897"/>
                <a:gd name="T10" fmla="*/ 0 w 288"/>
                <a:gd name="T11" fmla="*/ 0 h 897"/>
                <a:gd name="T12" fmla="*/ 33 w 288"/>
                <a:gd name="T13" fmla="*/ 35 h 897"/>
                <a:gd name="T14" fmla="*/ 47 w 288"/>
                <a:gd name="T15" fmla="*/ 64 h 897"/>
                <a:gd name="T16" fmla="*/ 56 w 288"/>
                <a:gd name="T17" fmla="*/ 161 h 897"/>
                <a:gd name="T18" fmla="*/ 56 w 288"/>
                <a:gd name="T19" fmla="*/ 215 h 897"/>
                <a:gd name="T20" fmla="*/ 56 w 288"/>
                <a:gd name="T21" fmla="*/ 752 h 897"/>
                <a:gd name="T22" fmla="*/ 42 w 288"/>
                <a:gd name="T23" fmla="*/ 839 h 897"/>
                <a:gd name="T24" fmla="*/ 28 w 288"/>
                <a:gd name="T25" fmla="*/ 865 h 897"/>
                <a:gd name="T26" fmla="*/ 1 w 288"/>
                <a:gd name="T27" fmla="*/ 897 h 897"/>
                <a:gd name="T28" fmla="*/ 285 w 288"/>
                <a:gd name="T29" fmla="*/ 897 h 897"/>
                <a:gd name="T30" fmla="*/ 258 w 288"/>
                <a:gd name="T31" fmla="*/ 865 h 897"/>
                <a:gd name="T32" fmla="*/ 243 w 288"/>
                <a:gd name="T33" fmla="*/ 838 h 897"/>
                <a:gd name="T34" fmla="*/ 231 w 288"/>
                <a:gd name="T35" fmla="*/ 759 h 897"/>
                <a:gd name="T36" fmla="*/ 231 w 288"/>
                <a:gd name="T37" fmla="*/ 218 h 897"/>
                <a:gd name="T38" fmla="*/ 232 w 288"/>
                <a:gd name="T39" fmla="*/ 166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897">
                  <a:moveTo>
                    <a:pt x="232" y="166"/>
                  </a:moveTo>
                  <a:lnTo>
                    <a:pt x="232" y="166"/>
                  </a:lnTo>
                  <a:cubicBezTo>
                    <a:pt x="232" y="106"/>
                    <a:pt x="233" y="89"/>
                    <a:pt x="241" y="65"/>
                  </a:cubicBezTo>
                  <a:cubicBezTo>
                    <a:pt x="244" y="55"/>
                    <a:pt x="248" y="46"/>
                    <a:pt x="254" y="37"/>
                  </a:cubicBezTo>
                  <a:cubicBezTo>
                    <a:pt x="263" y="22"/>
                    <a:pt x="270" y="14"/>
                    <a:pt x="288" y="0"/>
                  </a:cubicBezTo>
                  <a:lnTo>
                    <a:pt x="0" y="0"/>
                  </a:lnTo>
                  <a:cubicBezTo>
                    <a:pt x="18" y="16"/>
                    <a:pt x="24" y="22"/>
                    <a:pt x="33" y="35"/>
                  </a:cubicBezTo>
                  <a:cubicBezTo>
                    <a:pt x="39" y="44"/>
                    <a:pt x="44" y="54"/>
                    <a:pt x="47" y="64"/>
                  </a:cubicBezTo>
                  <a:cubicBezTo>
                    <a:pt x="53" y="86"/>
                    <a:pt x="56" y="108"/>
                    <a:pt x="56" y="161"/>
                  </a:cubicBezTo>
                  <a:cubicBezTo>
                    <a:pt x="56" y="188"/>
                    <a:pt x="56" y="206"/>
                    <a:pt x="56" y="215"/>
                  </a:cubicBezTo>
                  <a:lnTo>
                    <a:pt x="56" y="752"/>
                  </a:lnTo>
                  <a:cubicBezTo>
                    <a:pt x="56" y="784"/>
                    <a:pt x="51" y="817"/>
                    <a:pt x="42" y="839"/>
                  </a:cubicBezTo>
                  <a:cubicBezTo>
                    <a:pt x="39" y="848"/>
                    <a:pt x="34" y="857"/>
                    <a:pt x="28" y="865"/>
                  </a:cubicBezTo>
                  <a:cubicBezTo>
                    <a:pt x="21" y="875"/>
                    <a:pt x="16" y="880"/>
                    <a:pt x="1" y="897"/>
                  </a:cubicBezTo>
                  <a:lnTo>
                    <a:pt x="285" y="897"/>
                  </a:lnTo>
                  <a:cubicBezTo>
                    <a:pt x="271" y="885"/>
                    <a:pt x="266" y="879"/>
                    <a:pt x="258" y="865"/>
                  </a:cubicBezTo>
                  <a:cubicBezTo>
                    <a:pt x="252" y="856"/>
                    <a:pt x="247" y="847"/>
                    <a:pt x="243" y="838"/>
                  </a:cubicBezTo>
                  <a:cubicBezTo>
                    <a:pt x="236" y="817"/>
                    <a:pt x="231" y="787"/>
                    <a:pt x="231" y="759"/>
                  </a:cubicBezTo>
                  <a:lnTo>
                    <a:pt x="231" y="218"/>
                  </a:lnTo>
                  <a:lnTo>
                    <a:pt x="232" y="16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2" name="Freeform 7">
              <a:extLst>
                <a:ext uri="{FF2B5EF4-FFF2-40B4-BE49-F238E27FC236}">
                  <a16:creationId xmlns:a16="http://schemas.microsoft.com/office/drawing/2014/main" id="{FCD5C423-61EC-4EB9-9C91-FA8F7C5310C1}"/>
                </a:ext>
              </a:extLst>
            </p:cNvPr>
            <p:cNvSpPr>
              <a:spLocks/>
            </p:cNvSpPr>
            <p:nvPr userDrawn="1"/>
          </p:nvSpPr>
          <p:spPr bwMode="auto">
            <a:xfrm>
              <a:off x="761" y="197"/>
              <a:ext cx="77" cy="80"/>
            </a:xfrm>
            <a:custGeom>
              <a:avLst/>
              <a:gdLst>
                <a:gd name="T0" fmla="*/ 810 w 869"/>
                <a:gd name="T1" fmla="*/ 165 h 897"/>
                <a:gd name="T2" fmla="*/ 810 w 869"/>
                <a:gd name="T3" fmla="*/ 165 h 897"/>
                <a:gd name="T4" fmla="*/ 819 w 869"/>
                <a:gd name="T5" fmla="*/ 70 h 897"/>
                <a:gd name="T6" fmla="*/ 834 w 869"/>
                <a:gd name="T7" fmla="*/ 37 h 897"/>
                <a:gd name="T8" fmla="*/ 869 w 869"/>
                <a:gd name="T9" fmla="*/ 0 h 897"/>
                <a:gd name="T10" fmla="*/ 576 w 869"/>
                <a:gd name="T11" fmla="*/ 0 h 897"/>
                <a:gd name="T12" fmla="*/ 609 w 869"/>
                <a:gd name="T13" fmla="*/ 36 h 897"/>
                <a:gd name="T14" fmla="*/ 624 w 869"/>
                <a:gd name="T15" fmla="*/ 67 h 897"/>
                <a:gd name="T16" fmla="*/ 634 w 869"/>
                <a:gd name="T17" fmla="*/ 162 h 897"/>
                <a:gd name="T18" fmla="*/ 634 w 869"/>
                <a:gd name="T19" fmla="*/ 379 h 897"/>
                <a:gd name="T20" fmla="*/ 232 w 869"/>
                <a:gd name="T21" fmla="*/ 379 h 897"/>
                <a:gd name="T22" fmla="*/ 232 w 869"/>
                <a:gd name="T23" fmla="*/ 216 h 897"/>
                <a:gd name="T24" fmla="*/ 234 w 869"/>
                <a:gd name="T25" fmla="*/ 109 h 897"/>
                <a:gd name="T26" fmla="*/ 241 w 869"/>
                <a:gd name="T27" fmla="*/ 70 h 897"/>
                <a:gd name="T28" fmla="*/ 278 w 869"/>
                <a:gd name="T29" fmla="*/ 9 h 897"/>
                <a:gd name="T30" fmla="*/ 288 w 869"/>
                <a:gd name="T31" fmla="*/ 0 h 897"/>
                <a:gd name="T32" fmla="*/ 1 w 869"/>
                <a:gd name="T33" fmla="*/ 0 h 897"/>
                <a:gd name="T34" fmla="*/ 30 w 869"/>
                <a:gd name="T35" fmla="*/ 34 h 897"/>
                <a:gd name="T36" fmla="*/ 46 w 869"/>
                <a:gd name="T37" fmla="*/ 64 h 897"/>
                <a:gd name="T38" fmla="*/ 56 w 869"/>
                <a:gd name="T39" fmla="*/ 159 h 897"/>
                <a:gd name="T40" fmla="*/ 57 w 869"/>
                <a:gd name="T41" fmla="*/ 216 h 897"/>
                <a:gd name="T42" fmla="*/ 57 w 869"/>
                <a:gd name="T43" fmla="*/ 707 h 897"/>
                <a:gd name="T44" fmla="*/ 53 w 869"/>
                <a:gd name="T45" fmla="*/ 802 h 897"/>
                <a:gd name="T46" fmla="*/ 44 w 869"/>
                <a:gd name="T47" fmla="*/ 838 h 897"/>
                <a:gd name="T48" fmla="*/ 9 w 869"/>
                <a:gd name="T49" fmla="*/ 888 h 897"/>
                <a:gd name="T50" fmla="*/ 0 w 869"/>
                <a:gd name="T51" fmla="*/ 897 h 897"/>
                <a:gd name="T52" fmla="*/ 284 w 869"/>
                <a:gd name="T53" fmla="*/ 897 h 897"/>
                <a:gd name="T54" fmla="*/ 260 w 869"/>
                <a:gd name="T55" fmla="*/ 867 h 897"/>
                <a:gd name="T56" fmla="*/ 245 w 869"/>
                <a:gd name="T57" fmla="*/ 839 h 897"/>
                <a:gd name="T58" fmla="*/ 232 w 869"/>
                <a:gd name="T59" fmla="*/ 761 h 897"/>
                <a:gd name="T60" fmla="*/ 232 w 869"/>
                <a:gd name="T61" fmla="*/ 707 h 897"/>
                <a:gd name="T62" fmla="*/ 232 w 869"/>
                <a:gd name="T63" fmla="*/ 490 h 897"/>
                <a:gd name="T64" fmla="*/ 634 w 869"/>
                <a:gd name="T65" fmla="*/ 490 h 897"/>
                <a:gd name="T66" fmla="*/ 634 w 869"/>
                <a:gd name="T67" fmla="*/ 709 h 897"/>
                <a:gd name="T68" fmla="*/ 630 w 869"/>
                <a:gd name="T69" fmla="*/ 800 h 897"/>
                <a:gd name="T70" fmla="*/ 620 w 869"/>
                <a:gd name="T71" fmla="*/ 838 h 897"/>
                <a:gd name="T72" fmla="*/ 588 w 869"/>
                <a:gd name="T73" fmla="*/ 885 h 897"/>
                <a:gd name="T74" fmla="*/ 575 w 869"/>
                <a:gd name="T75" fmla="*/ 897 h 897"/>
                <a:gd name="T76" fmla="*/ 862 w 869"/>
                <a:gd name="T77" fmla="*/ 897 h 897"/>
                <a:gd name="T78" fmla="*/ 838 w 869"/>
                <a:gd name="T79" fmla="*/ 869 h 897"/>
                <a:gd name="T80" fmla="*/ 821 w 869"/>
                <a:gd name="T81" fmla="*/ 839 h 897"/>
                <a:gd name="T82" fmla="*/ 810 w 869"/>
                <a:gd name="T83" fmla="*/ 758 h 897"/>
                <a:gd name="T84" fmla="*/ 809 w 869"/>
                <a:gd name="T85" fmla="*/ 712 h 897"/>
                <a:gd name="T86" fmla="*/ 810 w 869"/>
                <a:gd name="T87" fmla="*/ 218 h 897"/>
                <a:gd name="T88" fmla="*/ 810 w 869"/>
                <a:gd name="T89" fmla="*/ 16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69" h="897">
                  <a:moveTo>
                    <a:pt x="810" y="165"/>
                  </a:moveTo>
                  <a:lnTo>
                    <a:pt x="810" y="165"/>
                  </a:lnTo>
                  <a:cubicBezTo>
                    <a:pt x="810" y="125"/>
                    <a:pt x="813" y="95"/>
                    <a:pt x="819" y="70"/>
                  </a:cubicBezTo>
                  <a:cubicBezTo>
                    <a:pt x="823" y="59"/>
                    <a:pt x="828" y="48"/>
                    <a:pt x="834" y="37"/>
                  </a:cubicBezTo>
                  <a:cubicBezTo>
                    <a:pt x="843" y="22"/>
                    <a:pt x="850" y="14"/>
                    <a:pt x="869" y="0"/>
                  </a:cubicBezTo>
                  <a:lnTo>
                    <a:pt x="576" y="0"/>
                  </a:lnTo>
                  <a:cubicBezTo>
                    <a:pt x="593" y="14"/>
                    <a:pt x="599" y="20"/>
                    <a:pt x="609" y="36"/>
                  </a:cubicBezTo>
                  <a:cubicBezTo>
                    <a:pt x="616" y="46"/>
                    <a:pt x="621" y="57"/>
                    <a:pt x="624" y="67"/>
                  </a:cubicBezTo>
                  <a:cubicBezTo>
                    <a:pt x="631" y="88"/>
                    <a:pt x="634" y="115"/>
                    <a:pt x="634" y="162"/>
                  </a:cubicBezTo>
                  <a:lnTo>
                    <a:pt x="634" y="379"/>
                  </a:lnTo>
                  <a:lnTo>
                    <a:pt x="232" y="379"/>
                  </a:lnTo>
                  <a:lnTo>
                    <a:pt x="232" y="216"/>
                  </a:lnTo>
                  <a:cubicBezTo>
                    <a:pt x="232" y="166"/>
                    <a:pt x="232" y="134"/>
                    <a:pt x="234" y="109"/>
                  </a:cubicBezTo>
                  <a:cubicBezTo>
                    <a:pt x="235" y="95"/>
                    <a:pt x="238" y="82"/>
                    <a:pt x="241" y="70"/>
                  </a:cubicBezTo>
                  <a:cubicBezTo>
                    <a:pt x="247" y="51"/>
                    <a:pt x="264" y="24"/>
                    <a:pt x="278" y="9"/>
                  </a:cubicBezTo>
                  <a:cubicBezTo>
                    <a:pt x="280" y="7"/>
                    <a:pt x="284" y="4"/>
                    <a:pt x="288" y="0"/>
                  </a:cubicBezTo>
                  <a:lnTo>
                    <a:pt x="1" y="0"/>
                  </a:lnTo>
                  <a:cubicBezTo>
                    <a:pt x="18" y="17"/>
                    <a:pt x="23" y="23"/>
                    <a:pt x="30" y="34"/>
                  </a:cubicBezTo>
                  <a:cubicBezTo>
                    <a:pt x="37" y="43"/>
                    <a:pt x="42" y="53"/>
                    <a:pt x="46" y="64"/>
                  </a:cubicBezTo>
                  <a:cubicBezTo>
                    <a:pt x="53" y="87"/>
                    <a:pt x="55" y="100"/>
                    <a:pt x="56" y="159"/>
                  </a:cubicBezTo>
                  <a:lnTo>
                    <a:pt x="57" y="216"/>
                  </a:lnTo>
                  <a:lnTo>
                    <a:pt x="57" y="707"/>
                  </a:lnTo>
                  <a:cubicBezTo>
                    <a:pt x="57" y="757"/>
                    <a:pt x="56" y="779"/>
                    <a:pt x="53" y="802"/>
                  </a:cubicBezTo>
                  <a:cubicBezTo>
                    <a:pt x="51" y="814"/>
                    <a:pt x="48" y="825"/>
                    <a:pt x="44" y="838"/>
                  </a:cubicBezTo>
                  <a:cubicBezTo>
                    <a:pt x="37" y="857"/>
                    <a:pt x="26" y="872"/>
                    <a:pt x="9" y="888"/>
                  </a:cubicBezTo>
                  <a:cubicBezTo>
                    <a:pt x="7" y="890"/>
                    <a:pt x="4" y="893"/>
                    <a:pt x="0" y="897"/>
                  </a:cubicBezTo>
                  <a:lnTo>
                    <a:pt x="284" y="897"/>
                  </a:lnTo>
                  <a:cubicBezTo>
                    <a:pt x="271" y="884"/>
                    <a:pt x="267" y="878"/>
                    <a:pt x="260" y="867"/>
                  </a:cubicBezTo>
                  <a:cubicBezTo>
                    <a:pt x="254" y="859"/>
                    <a:pt x="249" y="849"/>
                    <a:pt x="245" y="839"/>
                  </a:cubicBezTo>
                  <a:cubicBezTo>
                    <a:pt x="236" y="815"/>
                    <a:pt x="233" y="799"/>
                    <a:pt x="232" y="761"/>
                  </a:cubicBezTo>
                  <a:cubicBezTo>
                    <a:pt x="232" y="741"/>
                    <a:pt x="232" y="724"/>
                    <a:pt x="232" y="707"/>
                  </a:cubicBezTo>
                  <a:lnTo>
                    <a:pt x="232" y="490"/>
                  </a:lnTo>
                  <a:lnTo>
                    <a:pt x="634" y="490"/>
                  </a:lnTo>
                  <a:lnTo>
                    <a:pt x="634" y="709"/>
                  </a:lnTo>
                  <a:cubicBezTo>
                    <a:pt x="634" y="757"/>
                    <a:pt x="633" y="775"/>
                    <a:pt x="630" y="800"/>
                  </a:cubicBezTo>
                  <a:cubicBezTo>
                    <a:pt x="628" y="813"/>
                    <a:pt x="625" y="826"/>
                    <a:pt x="620" y="838"/>
                  </a:cubicBezTo>
                  <a:cubicBezTo>
                    <a:pt x="613" y="855"/>
                    <a:pt x="603" y="871"/>
                    <a:pt x="588" y="885"/>
                  </a:cubicBezTo>
                  <a:cubicBezTo>
                    <a:pt x="585" y="888"/>
                    <a:pt x="581" y="892"/>
                    <a:pt x="575" y="897"/>
                  </a:cubicBezTo>
                  <a:lnTo>
                    <a:pt x="862" y="897"/>
                  </a:lnTo>
                  <a:cubicBezTo>
                    <a:pt x="850" y="885"/>
                    <a:pt x="846" y="880"/>
                    <a:pt x="838" y="869"/>
                  </a:cubicBezTo>
                  <a:cubicBezTo>
                    <a:pt x="831" y="859"/>
                    <a:pt x="825" y="849"/>
                    <a:pt x="821" y="839"/>
                  </a:cubicBezTo>
                  <a:cubicBezTo>
                    <a:pt x="813" y="818"/>
                    <a:pt x="811" y="803"/>
                    <a:pt x="810" y="758"/>
                  </a:cubicBezTo>
                  <a:cubicBezTo>
                    <a:pt x="809" y="732"/>
                    <a:pt x="809" y="717"/>
                    <a:pt x="809" y="712"/>
                  </a:cubicBezTo>
                  <a:lnTo>
                    <a:pt x="810" y="218"/>
                  </a:lnTo>
                  <a:lnTo>
                    <a:pt x="810" y="16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3" name="Freeform 8">
              <a:extLst>
                <a:ext uri="{FF2B5EF4-FFF2-40B4-BE49-F238E27FC236}">
                  <a16:creationId xmlns:a16="http://schemas.microsoft.com/office/drawing/2014/main" id="{496A2B87-B514-4AB1-A663-49F359EF9F8D}"/>
                </a:ext>
              </a:extLst>
            </p:cNvPr>
            <p:cNvSpPr>
              <a:spLocks noEditPoints="1"/>
            </p:cNvSpPr>
            <p:nvPr userDrawn="1"/>
          </p:nvSpPr>
          <p:spPr bwMode="auto">
            <a:xfrm>
              <a:off x="562" y="197"/>
              <a:ext cx="73" cy="80"/>
            </a:xfrm>
            <a:custGeom>
              <a:avLst/>
              <a:gdLst>
                <a:gd name="T0" fmla="*/ 408 w 822"/>
                <a:gd name="T1" fmla="*/ 395 h 897"/>
                <a:gd name="T2" fmla="*/ 408 w 822"/>
                <a:gd name="T3" fmla="*/ 395 h 897"/>
                <a:gd name="T4" fmla="*/ 295 w 822"/>
                <a:gd name="T5" fmla="*/ 431 h 897"/>
                <a:gd name="T6" fmla="*/ 248 w 822"/>
                <a:gd name="T7" fmla="*/ 435 h 897"/>
                <a:gd name="T8" fmla="*/ 233 w 822"/>
                <a:gd name="T9" fmla="*/ 435 h 897"/>
                <a:gd name="T10" fmla="*/ 233 w 822"/>
                <a:gd name="T11" fmla="*/ 103 h 897"/>
                <a:gd name="T12" fmla="*/ 257 w 822"/>
                <a:gd name="T13" fmla="*/ 102 h 897"/>
                <a:gd name="T14" fmla="*/ 378 w 822"/>
                <a:gd name="T15" fmla="*/ 117 h 897"/>
                <a:gd name="T16" fmla="*/ 439 w 822"/>
                <a:gd name="T17" fmla="*/ 149 h 897"/>
                <a:gd name="T18" fmla="*/ 485 w 822"/>
                <a:gd name="T19" fmla="*/ 260 h 897"/>
                <a:gd name="T20" fmla="*/ 450 w 822"/>
                <a:gd name="T21" fmla="*/ 361 h 897"/>
                <a:gd name="T22" fmla="*/ 408 w 822"/>
                <a:gd name="T23" fmla="*/ 395 h 897"/>
                <a:gd name="T24" fmla="*/ 408 w 822"/>
                <a:gd name="T25" fmla="*/ 395 h 897"/>
                <a:gd name="T26" fmla="*/ 750 w 822"/>
                <a:gd name="T27" fmla="*/ 835 h 897"/>
                <a:gd name="T28" fmla="*/ 750 w 822"/>
                <a:gd name="T29" fmla="*/ 835 h 897"/>
                <a:gd name="T30" fmla="*/ 649 w 822"/>
                <a:gd name="T31" fmla="*/ 730 h 897"/>
                <a:gd name="T32" fmla="*/ 583 w 822"/>
                <a:gd name="T33" fmla="*/ 657 h 897"/>
                <a:gd name="T34" fmla="*/ 444 w 822"/>
                <a:gd name="T35" fmla="*/ 493 h 897"/>
                <a:gd name="T36" fmla="*/ 484 w 822"/>
                <a:gd name="T37" fmla="*/ 480 h 897"/>
                <a:gd name="T38" fmla="*/ 594 w 822"/>
                <a:gd name="T39" fmla="*/ 416 h 897"/>
                <a:gd name="T40" fmla="*/ 665 w 822"/>
                <a:gd name="T41" fmla="*/ 313 h 897"/>
                <a:gd name="T42" fmla="*/ 676 w 822"/>
                <a:gd name="T43" fmla="*/ 244 h 897"/>
                <a:gd name="T44" fmla="*/ 615 w 822"/>
                <a:gd name="T45" fmla="*/ 97 h 897"/>
                <a:gd name="T46" fmla="*/ 470 w 822"/>
                <a:gd name="T47" fmla="*/ 16 h 897"/>
                <a:gd name="T48" fmla="*/ 316 w 822"/>
                <a:gd name="T49" fmla="*/ 1 h 897"/>
                <a:gd name="T50" fmla="*/ 233 w 822"/>
                <a:gd name="T51" fmla="*/ 0 h 897"/>
                <a:gd name="T52" fmla="*/ 2 w 822"/>
                <a:gd name="T53" fmla="*/ 0 h 897"/>
                <a:gd name="T54" fmla="*/ 32 w 822"/>
                <a:gd name="T55" fmla="*/ 33 h 897"/>
                <a:gd name="T56" fmla="*/ 47 w 822"/>
                <a:gd name="T57" fmla="*/ 66 h 897"/>
                <a:gd name="T58" fmla="*/ 56 w 822"/>
                <a:gd name="T59" fmla="*/ 162 h 897"/>
                <a:gd name="T60" fmla="*/ 56 w 822"/>
                <a:gd name="T61" fmla="*/ 750 h 897"/>
                <a:gd name="T62" fmla="*/ 46 w 822"/>
                <a:gd name="T63" fmla="*/ 837 h 897"/>
                <a:gd name="T64" fmla="*/ 31 w 822"/>
                <a:gd name="T65" fmla="*/ 865 h 897"/>
                <a:gd name="T66" fmla="*/ 0 w 822"/>
                <a:gd name="T67" fmla="*/ 897 h 897"/>
                <a:gd name="T68" fmla="*/ 285 w 822"/>
                <a:gd name="T69" fmla="*/ 897 h 897"/>
                <a:gd name="T70" fmla="*/ 261 w 822"/>
                <a:gd name="T71" fmla="*/ 867 h 897"/>
                <a:gd name="T72" fmla="*/ 245 w 822"/>
                <a:gd name="T73" fmla="*/ 840 h 897"/>
                <a:gd name="T74" fmla="*/ 234 w 822"/>
                <a:gd name="T75" fmla="*/ 757 h 897"/>
                <a:gd name="T76" fmla="*/ 233 w 822"/>
                <a:gd name="T77" fmla="*/ 712 h 897"/>
                <a:gd name="T78" fmla="*/ 233 w 822"/>
                <a:gd name="T79" fmla="*/ 510 h 897"/>
                <a:gd name="T80" fmla="*/ 400 w 822"/>
                <a:gd name="T81" fmla="*/ 710 h 897"/>
                <a:gd name="T82" fmla="*/ 437 w 822"/>
                <a:gd name="T83" fmla="*/ 753 h 897"/>
                <a:gd name="T84" fmla="*/ 481 w 822"/>
                <a:gd name="T85" fmla="*/ 801 h 897"/>
                <a:gd name="T86" fmla="*/ 573 w 822"/>
                <a:gd name="T87" fmla="*/ 875 h 897"/>
                <a:gd name="T88" fmla="*/ 662 w 822"/>
                <a:gd name="T89" fmla="*/ 896 h 897"/>
                <a:gd name="T90" fmla="*/ 709 w 822"/>
                <a:gd name="T91" fmla="*/ 897 h 897"/>
                <a:gd name="T92" fmla="*/ 822 w 822"/>
                <a:gd name="T93" fmla="*/ 897 h 897"/>
                <a:gd name="T94" fmla="*/ 789 w 822"/>
                <a:gd name="T95" fmla="*/ 870 h 897"/>
                <a:gd name="T96" fmla="*/ 750 w 822"/>
                <a:gd name="T97" fmla="*/ 835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22" h="897">
                  <a:moveTo>
                    <a:pt x="408" y="395"/>
                  </a:moveTo>
                  <a:lnTo>
                    <a:pt x="408" y="395"/>
                  </a:lnTo>
                  <a:cubicBezTo>
                    <a:pt x="376" y="413"/>
                    <a:pt x="343" y="424"/>
                    <a:pt x="295" y="431"/>
                  </a:cubicBezTo>
                  <a:cubicBezTo>
                    <a:pt x="277" y="434"/>
                    <a:pt x="261" y="435"/>
                    <a:pt x="248" y="435"/>
                  </a:cubicBezTo>
                  <a:cubicBezTo>
                    <a:pt x="243" y="435"/>
                    <a:pt x="240" y="435"/>
                    <a:pt x="233" y="435"/>
                  </a:cubicBezTo>
                  <a:lnTo>
                    <a:pt x="233" y="103"/>
                  </a:lnTo>
                  <a:cubicBezTo>
                    <a:pt x="245" y="102"/>
                    <a:pt x="249" y="102"/>
                    <a:pt x="257" y="102"/>
                  </a:cubicBezTo>
                  <a:cubicBezTo>
                    <a:pt x="301" y="102"/>
                    <a:pt x="344" y="107"/>
                    <a:pt x="378" y="117"/>
                  </a:cubicBezTo>
                  <a:cubicBezTo>
                    <a:pt x="400" y="123"/>
                    <a:pt x="421" y="135"/>
                    <a:pt x="439" y="149"/>
                  </a:cubicBezTo>
                  <a:cubicBezTo>
                    <a:pt x="469" y="175"/>
                    <a:pt x="485" y="213"/>
                    <a:pt x="485" y="260"/>
                  </a:cubicBezTo>
                  <a:cubicBezTo>
                    <a:pt x="485" y="300"/>
                    <a:pt x="473" y="335"/>
                    <a:pt x="450" y="361"/>
                  </a:cubicBezTo>
                  <a:cubicBezTo>
                    <a:pt x="439" y="373"/>
                    <a:pt x="425" y="385"/>
                    <a:pt x="408" y="395"/>
                  </a:cubicBezTo>
                  <a:lnTo>
                    <a:pt x="408" y="395"/>
                  </a:lnTo>
                  <a:close/>
                  <a:moveTo>
                    <a:pt x="750" y="835"/>
                  </a:moveTo>
                  <a:lnTo>
                    <a:pt x="750" y="835"/>
                  </a:lnTo>
                  <a:cubicBezTo>
                    <a:pt x="719" y="804"/>
                    <a:pt x="691" y="776"/>
                    <a:pt x="649" y="730"/>
                  </a:cubicBezTo>
                  <a:cubicBezTo>
                    <a:pt x="622" y="702"/>
                    <a:pt x="600" y="677"/>
                    <a:pt x="583" y="657"/>
                  </a:cubicBezTo>
                  <a:lnTo>
                    <a:pt x="444" y="493"/>
                  </a:lnTo>
                  <a:cubicBezTo>
                    <a:pt x="461" y="488"/>
                    <a:pt x="468" y="486"/>
                    <a:pt x="484" y="480"/>
                  </a:cubicBezTo>
                  <a:cubicBezTo>
                    <a:pt x="529" y="462"/>
                    <a:pt x="563" y="442"/>
                    <a:pt x="594" y="416"/>
                  </a:cubicBezTo>
                  <a:cubicBezTo>
                    <a:pt x="630" y="386"/>
                    <a:pt x="652" y="354"/>
                    <a:pt x="665" y="313"/>
                  </a:cubicBezTo>
                  <a:cubicBezTo>
                    <a:pt x="673" y="291"/>
                    <a:pt x="676" y="267"/>
                    <a:pt x="676" y="244"/>
                  </a:cubicBezTo>
                  <a:cubicBezTo>
                    <a:pt x="676" y="189"/>
                    <a:pt x="656" y="139"/>
                    <a:pt x="615" y="97"/>
                  </a:cubicBezTo>
                  <a:cubicBezTo>
                    <a:pt x="579" y="58"/>
                    <a:pt x="527" y="30"/>
                    <a:pt x="470" y="16"/>
                  </a:cubicBezTo>
                  <a:cubicBezTo>
                    <a:pt x="429" y="7"/>
                    <a:pt x="388" y="2"/>
                    <a:pt x="316" y="1"/>
                  </a:cubicBezTo>
                  <a:cubicBezTo>
                    <a:pt x="289" y="0"/>
                    <a:pt x="262" y="0"/>
                    <a:pt x="233" y="0"/>
                  </a:cubicBezTo>
                  <a:lnTo>
                    <a:pt x="2" y="0"/>
                  </a:lnTo>
                  <a:cubicBezTo>
                    <a:pt x="17" y="14"/>
                    <a:pt x="23" y="20"/>
                    <a:pt x="32" y="33"/>
                  </a:cubicBezTo>
                  <a:cubicBezTo>
                    <a:pt x="38" y="44"/>
                    <a:pt x="44" y="55"/>
                    <a:pt x="47" y="66"/>
                  </a:cubicBezTo>
                  <a:cubicBezTo>
                    <a:pt x="53" y="86"/>
                    <a:pt x="56" y="114"/>
                    <a:pt x="56" y="162"/>
                  </a:cubicBezTo>
                  <a:lnTo>
                    <a:pt x="56" y="750"/>
                  </a:lnTo>
                  <a:cubicBezTo>
                    <a:pt x="56" y="793"/>
                    <a:pt x="53" y="817"/>
                    <a:pt x="46" y="837"/>
                  </a:cubicBezTo>
                  <a:cubicBezTo>
                    <a:pt x="42" y="847"/>
                    <a:pt x="37" y="857"/>
                    <a:pt x="31" y="865"/>
                  </a:cubicBezTo>
                  <a:cubicBezTo>
                    <a:pt x="22" y="876"/>
                    <a:pt x="17" y="882"/>
                    <a:pt x="0" y="897"/>
                  </a:cubicBezTo>
                  <a:lnTo>
                    <a:pt x="285" y="897"/>
                  </a:lnTo>
                  <a:cubicBezTo>
                    <a:pt x="273" y="883"/>
                    <a:pt x="269" y="878"/>
                    <a:pt x="261" y="867"/>
                  </a:cubicBezTo>
                  <a:cubicBezTo>
                    <a:pt x="254" y="859"/>
                    <a:pt x="249" y="850"/>
                    <a:pt x="245" y="840"/>
                  </a:cubicBezTo>
                  <a:cubicBezTo>
                    <a:pt x="238" y="820"/>
                    <a:pt x="234" y="799"/>
                    <a:pt x="234" y="757"/>
                  </a:cubicBezTo>
                  <a:cubicBezTo>
                    <a:pt x="234" y="744"/>
                    <a:pt x="233" y="729"/>
                    <a:pt x="233" y="712"/>
                  </a:cubicBezTo>
                  <a:lnTo>
                    <a:pt x="233" y="510"/>
                  </a:lnTo>
                  <a:lnTo>
                    <a:pt x="400" y="710"/>
                  </a:lnTo>
                  <a:cubicBezTo>
                    <a:pt x="407" y="719"/>
                    <a:pt x="420" y="734"/>
                    <a:pt x="437" y="753"/>
                  </a:cubicBezTo>
                  <a:cubicBezTo>
                    <a:pt x="456" y="775"/>
                    <a:pt x="471" y="791"/>
                    <a:pt x="481" y="801"/>
                  </a:cubicBezTo>
                  <a:cubicBezTo>
                    <a:pt x="513" y="835"/>
                    <a:pt x="543" y="859"/>
                    <a:pt x="573" y="875"/>
                  </a:cubicBezTo>
                  <a:cubicBezTo>
                    <a:pt x="599" y="889"/>
                    <a:pt x="624" y="895"/>
                    <a:pt x="662" y="896"/>
                  </a:cubicBezTo>
                  <a:cubicBezTo>
                    <a:pt x="677" y="897"/>
                    <a:pt x="693" y="897"/>
                    <a:pt x="709" y="897"/>
                  </a:cubicBezTo>
                  <a:lnTo>
                    <a:pt x="822" y="897"/>
                  </a:lnTo>
                  <a:cubicBezTo>
                    <a:pt x="807" y="885"/>
                    <a:pt x="800" y="880"/>
                    <a:pt x="789" y="870"/>
                  </a:cubicBezTo>
                  <a:cubicBezTo>
                    <a:pt x="777" y="859"/>
                    <a:pt x="764" y="848"/>
                    <a:pt x="750" y="83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4" name="Freeform 9">
              <a:extLst>
                <a:ext uri="{FF2B5EF4-FFF2-40B4-BE49-F238E27FC236}">
                  <a16:creationId xmlns:a16="http://schemas.microsoft.com/office/drawing/2014/main" id="{5B91E5E6-4550-4277-98FA-AE1B3122BB24}"/>
                </a:ext>
              </a:extLst>
            </p:cNvPr>
            <p:cNvSpPr>
              <a:spLocks/>
            </p:cNvSpPr>
            <p:nvPr userDrawn="1"/>
          </p:nvSpPr>
          <p:spPr bwMode="auto">
            <a:xfrm>
              <a:off x="679" y="195"/>
              <a:ext cx="68" cy="84"/>
            </a:xfrm>
            <a:custGeom>
              <a:avLst/>
              <a:gdLst>
                <a:gd name="T0" fmla="*/ 668 w 765"/>
                <a:gd name="T1" fmla="*/ 790 h 944"/>
                <a:gd name="T2" fmla="*/ 668 w 765"/>
                <a:gd name="T3" fmla="*/ 790 h 944"/>
                <a:gd name="T4" fmla="*/ 512 w 765"/>
                <a:gd name="T5" fmla="*/ 823 h 944"/>
                <a:gd name="T6" fmla="*/ 281 w 765"/>
                <a:gd name="T7" fmla="*/ 727 h 944"/>
                <a:gd name="T8" fmla="*/ 191 w 765"/>
                <a:gd name="T9" fmla="*/ 478 h 944"/>
                <a:gd name="T10" fmla="*/ 272 w 765"/>
                <a:gd name="T11" fmla="*/ 236 h 944"/>
                <a:gd name="T12" fmla="*/ 354 w 765"/>
                <a:gd name="T13" fmla="*/ 170 h 944"/>
                <a:gd name="T14" fmla="*/ 527 w 765"/>
                <a:gd name="T15" fmla="*/ 126 h 944"/>
                <a:gd name="T16" fmla="*/ 688 w 765"/>
                <a:gd name="T17" fmla="*/ 159 h 944"/>
                <a:gd name="T18" fmla="*/ 762 w 765"/>
                <a:gd name="T19" fmla="*/ 199 h 944"/>
                <a:gd name="T20" fmla="*/ 762 w 765"/>
                <a:gd name="T21" fmla="*/ 31 h 944"/>
                <a:gd name="T22" fmla="*/ 708 w 765"/>
                <a:gd name="T23" fmla="*/ 16 h 944"/>
                <a:gd name="T24" fmla="*/ 550 w 765"/>
                <a:gd name="T25" fmla="*/ 0 h 944"/>
                <a:gd name="T26" fmla="*/ 294 w 765"/>
                <a:gd name="T27" fmla="*/ 48 h 944"/>
                <a:gd name="T28" fmla="*/ 171 w 765"/>
                <a:gd name="T29" fmla="*/ 121 h 944"/>
                <a:gd name="T30" fmla="*/ 0 w 765"/>
                <a:gd name="T31" fmla="*/ 488 h 944"/>
                <a:gd name="T32" fmla="*/ 164 w 765"/>
                <a:gd name="T33" fmla="*/ 840 h 944"/>
                <a:gd name="T34" fmla="*/ 499 w 765"/>
                <a:gd name="T35" fmla="*/ 944 h 944"/>
                <a:gd name="T36" fmla="*/ 751 w 765"/>
                <a:gd name="T37" fmla="*/ 904 h 944"/>
                <a:gd name="T38" fmla="*/ 765 w 765"/>
                <a:gd name="T39" fmla="*/ 899 h 944"/>
                <a:gd name="T40" fmla="*/ 765 w 765"/>
                <a:gd name="T41" fmla="*/ 736 h 944"/>
                <a:gd name="T42" fmla="*/ 724 w 765"/>
                <a:gd name="T43" fmla="*/ 763 h 944"/>
                <a:gd name="T44" fmla="*/ 668 w 765"/>
                <a:gd name="T45" fmla="*/ 79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65" h="944">
                  <a:moveTo>
                    <a:pt x="668" y="790"/>
                  </a:moveTo>
                  <a:lnTo>
                    <a:pt x="668" y="790"/>
                  </a:lnTo>
                  <a:cubicBezTo>
                    <a:pt x="614" y="813"/>
                    <a:pt x="565" y="823"/>
                    <a:pt x="512" y="823"/>
                  </a:cubicBezTo>
                  <a:cubicBezTo>
                    <a:pt x="419" y="823"/>
                    <a:pt x="340" y="790"/>
                    <a:pt x="281" y="727"/>
                  </a:cubicBezTo>
                  <a:cubicBezTo>
                    <a:pt x="222" y="664"/>
                    <a:pt x="191" y="577"/>
                    <a:pt x="191" y="478"/>
                  </a:cubicBezTo>
                  <a:cubicBezTo>
                    <a:pt x="191" y="384"/>
                    <a:pt x="220" y="297"/>
                    <a:pt x="272" y="236"/>
                  </a:cubicBezTo>
                  <a:cubicBezTo>
                    <a:pt x="295" y="210"/>
                    <a:pt x="322" y="187"/>
                    <a:pt x="354" y="170"/>
                  </a:cubicBezTo>
                  <a:cubicBezTo>
                    <a:pt x="404" y="141"/>
                    <a:pt x="463" y="126"/>
                    <a:pt x="527" y="126"/>
                  </a:cubicBezTo>
                  <a:cubicBezTo>
                    <a:pt x="582" y="126"/>
                    <a:pt x="635" y="137"/>
                    <a:pt x="688" y="159"/>
                  </a:cubicBezTo>
                  <a:cubicBezTo>
                    <a:pt x="722" y="172"/>
                    <a:pt x="734" y="179"/>
                    <a:pt x="762" y="199"/>
                  </a:cubicBezTo>
                  <a:lnTo>
                    <a:pt x="762" y="31"/>
                  </a:lnTo>
                  <a:cubicBezTo>
                    <a:pt x="740" y="24"/>
                    <a:pt x="731" y="21"/>
                    <a:pt x="708" y="16"/>
                  </a:cubicBezTo>
                  <a:cubicBezTo>
                    <a:pt x="656" y="5"/>
                    <a:pt x="606" y="0"/>
                    <a:pt x="550" y="0"/>
                  </a:cubicBezTo>
                  <a:cubicBezTo>
                    <a:pt x="453" y="0"/>
                    <a:pt x="370" y="16"/>
                    <a:pt x="294" y="48"/>
                  </a:cubicBezTo>
                  <a:cubicBezTo>
                    <a:pt x="249" y="67"/>
                    <a:pt x="207" y="91"/>
                    <a:pt x="171" y="121"/>
                  </a:cubicBezTo>
                  <a:cubicBezTo>
                    <a:pt x="60" y="210"/>
                    <a:pt x="0" y="339"/>
                    <a:pt x="0" y="488"/>
                  </a:cubicBezTo>
                  <a:cubicBezTo>
                    <a:pt x="0" y="632"/>
                    <a:pt x="58" y="756"/>
                    <a:pt x="164" y="840"/>
                  </a:cubicBezTo>
                  <a:cubicBezTo>
                    <a:pt x="251" y="909"/>
                    <a:pt x="364" y="944"/>
                    <a:pt x="499" y="944"/>
                  </a:cubicBezTo>
                  <a:cubicBezTo>
                    <a:pt x="583" y="944"/>
                    <a:pt x="662" y="931"/>
                    <a:pt x="751" y="904"/>
                  </a:cubicBezTo>
                  <a:cubicBezTo>
                    <a:pt x="754" y="903"/>
                    <a:pt x="759" y="901"/>
                    <a:pt x="765" y="899"/>
                  </a:cubicBezTo>
                  <a:lnTo>
                    <a:pt x="765" y="736"/>
                  </a:lnTo>
                  <a:cubicBezTo>
                    <a:pt x="744" y="750"/>
                    <a:pt x="736" y="755"/>
                    <a:pt x="724" y="763"/>
                  </a:cubicBezTo>
                  <a:cubicBezTo>
                    <a:pt x="706" y="773"/>
                    <a:pt x="688" y="782"/>
                    <a:pt x="668" y="79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5" name="Freeform 10">
              <a:extLst>
                <a:ext uri="{FF2B5EF4-FFF2-40B4-BE49-F238E27FC236}">
                  <a16:creationId xmlns:a16="http://schemas.microsoft.com/office/drawing/2014/main" id="{71928B10-98A5-45DC-AFAA-408EC76852B2}"/>
                </a:ext>
              </a:extLst>
            </p:cNvPr>
            <p:cNvSpPr>
              <a:spLocks/>
            </p:cNvSpPr>
            <p:nvPr userDrawn="1"/>
          </p:nvSpPr>
          <p:spPr bwMode="auto">
            <a:xfrm>
              <a:off x="471" y="197"/>
              <a:ext cx="78" cy="83"/>
            </a:xfrm>
            <a:custGeom>
              <a:avLst/>
              <a:gdLst>
                <a:gd name="T0" fmla="*/ 631 w 885"/>
                <a:gd name="T1" fmla="*/ 34 h 927"/>
                <a:gd name="T2" fmla="*/ 631 w 885"/>
                <a:gd name="T3" fmla="*/ 34 h 927"/>
                <a:gd name="T4" fmla="*/ 644 w 885"/>
                <a:gd name="T5" fmla="*/ 65 h 927"/>
                <a:gd name="T6" fmla="*/ 652 w 885"/>
                <a:gd name="T7" fmla="*/ 159 h 927"/>
                <a:gd name="T8" fmla="*/ 652 w 885"/>
                <a:gd name="T9" fmla="*/ 500 h 927"/>
                <a:gd name="T10" fmla="*/ 645 w 885"/>
                <a:gd name="T11" fmla="*/ 652 h 927"/>
                <a:gd name="T12" fmla="*/ 621 w 885"/>
                <a:gd name="T13" fmla="*/ 718 h 927"/>
                <a:gd name="T14" fmla="*/ 511 w 885"/>
                <a:gd name="T15" fmla="*/ 795 h 927"/>
                <a:gd name="T16" fmla="*/ 448 w 885"/>
                <a:gd name="T17" fmla="*/ 802 h 927"/>
                <a:gd name="T18" fmla="*/ 272 w 885"/>
                <a:gd name="T19" fmla="*/ 726 h 927"/>
                <a:gd name="T20" fmla="*/ 240 w 885"/>
                <a:gd name="T21" fmla="*/ 562 h 927"/>
                <a:gd name="T22" fmla="*/ 239 w 885"/>
                <a:gd name="T23" fmla="*/ 488 h 927"/>
                <a:gd name="T24" fmla="*/ 239 w 885"/>
                <a:gd name="T25" fmla="*/ 218 h 927"/>
                <a:gd name="T26" fmla="*/ 241 w 885"/>
                <a:gd name="T27" fmla="*/ 114 h 927"/>
                <a:gd name="T28" fmla="*/ 248 w 885"/>
                <a:gd name="T29" fmla="*/ 73 h 927"/>
                <a:gd name="T30" fmla="*/ 284 w 885"/>
                <a:gd name="T31" fmla="*/ 8 h 927"/>
                <a:gd name="T32" fmla="*/ 291 w 885"/>
                <a:gd name="T33" fmla="*/ 0 h 927"/>
                <a:gd name="T34" fmla="*/ 0 w 885"/>
                <a:gd name="T35" fmla="*/ 0 h 927"/>
                <a:gd name="T36" fmla="*/ 32 w 885"/>
                <a:gd name="T37" fmla="*/ 36 h 927"/>
                <a:gd name="T38" fmla="*/ 45 w 885"/>
                <a:gd name="T39" fmla="*/ 67 h 927"/>
                <a:gd name="T40" fmla="*/ 51 w 885"/>
                <a:gd name="T41" fmla="*/ 109 h 927"/>
                <a:gd name="T42" fmla="*/ 51 w 885"/>
                <a:gd name="T43" fmla="*/ 164 h 927"/>
                <a:gd name="T44" fmla="*/ 52 w 885"/>
                <a:gd name="T45" fmla="*/ 216 h 927"/>
                <a:gd name="T46" fmla="*/ 52 w 885"/>
                <a:gd name="T47" fmla="*/ 473 h 927"/>
                <a:gd name="T48" fmla="*/ 55 w 885"/>
                <a:gd name="T49" fmla="*/ 631 h 927"/>
                <a:gd name="T50" fmla="*/ 118 w 885"/>
                <a:gd name="T51" fmla="*/ 796 h 927"/>
                <a:gd name="T52" fmla="*/ 435 w 885"/>
                <a:gd name="T53" fmla="*/ 927 h 927"/>
                <a:gd name="T54" fmla="*/ 615 w 885"/>
                <a:gd name="T55" fmla="*/ 898 h 927"/>
                <a:gd name="T56" fmla="*/ 748 w 885"/>
                <a:gd name="T57" fmla="*/ 809 h 927"/>
                <a:gd name="T58" fmla="*/ 821 w 885"/>
                <a:gd name="T59" fmla="*/ 635 h 927"/>
                <a:gd name="T60" fmla="*/ 827 w 885"/>
                <a:gd name="T61" fmla="*/ 475 h 927"/>
                <a:gd name="T62" fmla="*/ 827 w 885"/>
                <a:gd name="T63" fmla="*/ 217 h 927"/>
                <a:gd name="T64" fmla="*/ 826 w 885"/>
                <a:gd name="T65" fmla="*/ 165 h 927"/>
                <a:gd name="T66" fmla="*/ 826 w 885"/>
                <a:gd name="T67" fmla="*/ 155 h 927"/>
                <a:gd name="T68" fmla="*/ 834 w 885"/>
                <a:gd name="T69" fmla="*/ 73 h 927"/>
                <a:gd name="T70" fmla="*/ 849 w 885"/>
                <a:gd name="T71" fmla="*/ 37 h 927"/>
                <a:gd name="T72" fmla="*/ 885 w 885"/>
                <a:gd name="T73" fmla="*/ 0 h 927"/>
                <a:gd name="T74" fmla="*/ 599 w 885"/>
                <a:gd name="T75" fmla="*/ 0 h 927"/>
                <a:gd name="T76" fmla="*/ 631 w 885"/>
                <a:gd name="T77" fmla="*/ 34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5" h="927">
                  <a:moveTo>
                    <a:pt x="631" y="34"/>
                  </a:moveTo>
                  <a:lnTo>
                    <a:pt x="631" y="34"/>
                  </a:lnTo>
                  <a:cubicBezTo>
                    <a:pt x="637" y="44"/>
                    <a:pt x="641" y="54"/>
                    <a:pt x="644" y="65"/>
                  </a:cubicBezTo>
                  <a:cubicBezTo>
                    <a:pt x="650" y="87"/>
                    <a:pt x="652" y="108"/>
                    <a:pt x="652" y="159"/>
                  </a:cubicBezTo>
                  <a:lnTo>
                    <a:pt x="652" y="500"/>
                  </a:lnTo>
                  <a:cubicBezTo>
                    <a:pt x="652" y="573"/>
                    <a:pt x="650" y="617"/>
                    <a:pt x="645" y="652"/>
                  </a:cubicBezTo>
                  <a:cubicBezTo>
                    <a:pt x="641" y="676"/>
                    <a:pt x="633" y="698"/>
                    <a:pt x="621" y="718"/>
                  </a:cubicBezTo>
                  <a:cubicBezTo>
                    <a:pt x="600" y="755"/>
                    <a:pt x="559" y="783"/>
                    <a:pt x="511" y="795"/>
                  </a:cubicBezTo>
                  <a:cubicBezTo>
                    <a:pt x="492" y="800"/>
                    <a:pt x="470" y="802"/>
                    <a:pt x="448" y="802"/>
                  </a:cubicBezTo>
                  <a:cubicBezTo>
                    <a:pt x="371" y="802"/>
                    <a:pt x="304" y="773"/>
                    <a:pt x="272" y="726"/>
                  </a:cubicBezTo>
                  <a:cubicBezTo>
                    <a:pt x="248" y="690"/>
                    <a:pt x="241" y="655"/>
                    <a:pt x="240" y="562"/>
                  </a:cubicBezTo>
                  <a:lnTo>
                    <a:pt x="239" y="488"/>
                  </a:lnTo>
                  <a:lnTo>
                    <a:pt x="239" y="218"/>
                  </a:lnTo>
                  <a:cubicBezTo>
                    <a:pt x="239" y="166"/>
                    <a:pt x="239" y="141"/>
                    <a:pt x="241" y="114"/>
                  </a:cubicBezTo>
                  <a:cubicBezTo>
                    <a:pt x="242" y="98"/>
                    <a:pt x="244" y="84"/>
                    <a:pt x="248" y="73"/>
                  </a:cubicBezTo>
                  <a:cubicBezTo>
                    <a:pt x="254" y="52"/>
                    <a:pt x="269" y="25"/>
                    <a:pt x="284" y="8"/>
                  </a:cubicBezTo>
                  <a:cubicBezTo>
                    <a:pt x="286" y="6"/>
                    <a:pt x="288" y="3"/>
                    <a:pt x="291" y="0"/>
                  </a:cubicBezTo>
                  <a:lnTo>
                    <a:pt x="0" y="0"/>
                  </a:lnTo>
                  <a:cubicBezTo>
                    <a:pt x="18" y="15"/>
                    <a:pt x="23" y="21"/>
                    <a:pt x="32" y="36"/>
                  </a:cubicBezTo>
                  <a:cubicBezTo>
                    <a:pt x="38" y="46"/>
                    <a:pt x="42" y="56"/>
                    <a:pt x="45" y="67"/>
                  </a:cubicBezTo>
                  <a:cubicBezTo>
                    <a:pt x="48" y="81"/>
                    <a:pt x="51" y="95"/>
                    <a:pt x="51" y="109"/>
                  </a:cubicBezTo>
                  <a:cubicBezTo>
                    <a:pt x="51" y="117"/>
                    <a:pt x="51" y="136"/>
                    <a:pt x="51" y="164"/>
                  </a:cubicBezTo>
                  <a:lnTo>
                    <a:pt x="52" y="216"/>
                  </a:lnTo>
                  <a:lnTo>
                    <a:pt x="52" y="473"/>
                  </a:lnTo>
                  <a:cubicBezTo>
                    <a:pt x="52" y="569"/>
                    <a:pt x="52" y="593"/>
                    <a:pt x="55" y="631"/>
                  </a:cubicBezTo>
                  <a:cubicBezTo>
                    <a:pt x="61" y="697"/>
                    <a:pt x="80" y="749"/>
                    <a:pt x="118" y="796"/>
                  </a:cubicBezTo>
                  <a:cubicBezTo>
                    <a:pt x="186" y="882"/>
                    <a:pt x="295" y="927"/>
                    <a:pt x="435" y="927"/>
                  </a:cubicBezTo>
                  <a:cubicBezTo>
                    <a:pt x="501" y="927"/>
                    <a:pt x="566" y="916"/>
                    <a:pt x="615" y="898"/>
                  </a:cubicBezTo>
                  <a:cubicBezTo>
                    <a:pt x="667" y="879"/>
                    <a:pt x="714" y="847"/>
                    <a:pt x="748" y="809"/>
                  </a:cubicBezTo>
                  <a:cubicBezTo>
                    <a:pt x="790" y="763"/>
                    <a:pt x="814" y="705"/>
                    <a:pt x="821" y="635"/>
                  </a:cubicBezTo>
                  <a:cubicBezTo>
                    <a:pt x="825" y="594"/>
                    <a:pt x="827" y="545"/>
                    <a:pt x="827" y="475"/>
                  </a:cubicBezTo>
                  <a:lnTo>
                    <a:pt x="827" y="217"/>
                  </a:lnTo>
                  <a:lnTo>
                    <a:pt x="826" y="165"/>
                  </a:lnTo>
                  <a:lnTo>
                    <a:pt x="826" y="155"/>
                  </a:lnTo>
                  <a:cubicBezTo>
                    <a:pt x="826" y="117"/>
                    <a:pt x="828" y="94"/>
                    <a:pt x="834" y="73"/>
                  </a:cubicBezTo>
                  <a:cubicBezTo>
                    <a:pt x="837" y="61"/>
                    <a:pt x="842" y="48"/>
                    <a:pt x="849" y="37"/>
                  </a:cubicBezTo>
                  <a:cubicBezTo>
                    <a:pt x="859" y="22"/>
                    <a:pt x="866" y="15"/>
                    <a:pt x="885" y="0"/>
                  </a:cubicBezTo>
                  <a:lnTo>
                    <a:pt x="599" y="0"/>
                  </a:lnTo>
                  <a:cubicBezTo>
                    <a:pt x="616" y="13"/>
                    <a:pt x="622" y="20"/>
                    <a:pt x="631" y="3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6" name="Freeform 11">
              <a:extLst>
                <a:ext uri="{FF2B5EF4-FFF2-40B4-BE49-F238E27FC236}">
                  <a16:creationId xmlns:a16="http://schemas.microsoft.com/office/drawing/2014/main" id="{BF5BE95A-B1EF-4598-9A4B-E23DD9E08413}"/>
                </a:ext>
              </a:extLst>
            </p:cNvPr>
            <p:cNvSpPr>
              <a:spLocks/>
            </p:cNvSpPr>
            <p:nvPr userDrawn="1"/>
          </p:nvSpPr>
          <p:spPr bwMode="auto">
            <a:xfrm>
              <a:off x="381" y="197"/>
              <a:ext cx="77" cy="80"/>
            </a:xfrm>
            <a:custGeom>
              <a:avLst/>
              <a:gdLst>
                <a:gd name="T0" fmla="*/ 654 w 865"/>
                <a:gd name="T1" fmla="*/ 771 h 897"/>
                <a:gd name="T2" fmla="*/ 654 w 865"/>
                <a:gd name="T3" fmla="*/ 771 h 897"/>
                <a:gd name="T4" fmla="*/ 513 w 865"/>
                <a:gd name="T5" fmla="*/ 783 h 897"/>
                <a:gd name="T6" fmla="*/ 442 w 865"/>
                <a:gd name="T7" fmla="*/ 784 h 897"/>
                <a:gd name="T8" fmla="*/ 304 w 865"/>
                <a:gd name="T9" fmla="*/ 784 h 897"/>
                <a:gd name="T10" fmla="*/ 848 w 865"/>
                <a:gd name="T11" fmla="*/ 0 h 897"/>
                <a:gd name="T12" fmla="*/ 143 w 865"/>
                <a:gd name="T13" fmla="*/ 0 h 897"/>
                <a:gd name="T14" fmla="*/ 56 w 865"/>
                <a:gd name="T15" fmla="*/ 191 h 897"/>
                <a:gd name="T16" fmla="*/ 121 w 865"/>
                <a:gd name="T17" fmla="*/ 160 h 897"/>
                <a:gd name="T18" fmla="*/ 248 w 865"/>
                <a:gd name="T19" fmla="*/ 124 h 897"/>
                <a:gd name="T20" fmla="*/ 375 w 865"/>
                <a:gd name="T21" fmla="*/ 113 h 897"/>
                <a:gd name="T22" fmla="*/ 444 w 865"/>
                <a:gd name="T23" fmla="*/ 112 h 897"/>
                <a:gd name="T24" fmla="*/ 549 w 865"/>
                <a:gd name="T25" fmla="*/ 112 h 897"/>
                <a:gd name="T26" fmla="*/ 0 w 865"/>
                <a:gd name="T27" fmla="*/ 897 h 897"/>
                <a:gd name="T28" fmla="*/ 776 w 865"/>
                <a:gd name="T29" fmla="*/ 897 h 897"/>
                <a:gd name="T30" fmla="*/ 865 w 865"/>
                <a:gd name="T31" fmla="*/ 692 h 897"/>
                <a:gd name="T32" fmla="*/ 800 w 865"/>
                <a:gd name="T33" fmla="*/ 727 h 897"/>
                <a:gd name="T34" fmla="*/ 654 w 865"/>
                <a:gd name="T35" fmla="*/ 77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5" h="897">
                  <a:moveTo>
                    <a:pt x="654" y="771"/>
                  </a:moveTo>
                  <a:lnTo>
                    <a:pt x="654" y="771"/>
                  </a:lnTo>
                  <a:cubicBezTo>
                    <a:pt x="614" y="778"/>
                    <a:pt x="569" y="782"/>
                    <a:pt x="513" y="783"/>
                  </a:cubicBezTo>
                  <a:cubicBezTo>
                    <a:pt x="495" y="784"/>
                    <a:pt x="471" y="784"/>
                    <a:pt x="442" y="784"/>
                  </a:cubicBezTo>
                  <a:lnTo>
                    <a:pt x="304" y="784"/>
                  </a:lnTo>
                  <a:lnTo>
                    <a:pt x="848" y="0"/>
                  </a:lnTo>
                  <a:lnTo>
                    <a:pt x="143" y="0"/>
                  </a:lnTo>
                  <a:lnTo>
                    <a:pt x="56" y="191"/>
                  </a:lnTo>
                  <a:cubicBezTo>
                    <a:pt x="85" y="176"/>
                    <a:pt x="96" y="170"/>
                    <a:pt x="121" y="160"/>
                  </a:cubicBezTo>
                  <a:cubicBezTo>
                    <a:pt x="162" y="144"/>
                    <a:pt x="206" y="132"/>
                    <a:pt x="248" y="124"/>
                  </a:cubicBezTo>
                  <a:cubicBezTo>
                    <a:pt x="285" y="118"/>
                    <a:pt x="319" y="115"/>
                    <a:pt x="375" y="113"/>
                  </a:cubicBezTo>
                  <a:cubicBezTo>
                    <a:pt x="400" y="112"/>
                    <a:pt x="423" y="112"/>
                    <a:pt x="444" y="112"/>
                  </a:cubicBezTo>
                  <a:lnTo>
                    <a:pt x="549" y="112"/>
                  </a:lnTo>
                  <a:lnTo>
                    <a:pt x="0" y="897"/>
                  </a:lnTo>
                  <a:lnTo>
                    <a:pt x="776" y="897"/>
                  </a:lnTo>
                  <a:lnTo>
                    <a:pt x="865" y="692"/>
                  </a:lnTo>
                  <a:cubicBezTo>
                    <a:pt x="834" y="710"/>
                    <a:pt x="823" y="716"/>
                    <a:pt x="800" y="727"/>
                  </a:cubicBezTo>
                  <a:cubicBezTo>
                    <a:pt x="754" y="747"/>
                    <a:pt x="705" y="762"/>
                    <a:pt x="654" y="77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7" name="Freeform 12">
              <a:extLst>
                <a:ext uri="{FF2B5EF4-FFF2-40B4-BE49-F238E27FC236}">
                  <a16:creationId xmlns:a16="http://schemas.microsoft.com/office/drawing/2014/main" id="{10DED5B5-305C-4F15-A0F8-1DDDB4BF5EC3}"/>
                </a:ext>
              </a:extLst>
            </p:cNvPr>
            <p:cNvSpPr>
              <a:spLocks noEditPoints="1"/>
            </p:cNvSpPr>
            <p:nvPr userDrawn="1"/>
          </p:nvSpPr>
          <p:spPr bwMode="auto">
            <a:xfrm>
              <a:off x="850" y="167"/>
              <a:ext cx="18" cy="18"/>
            </a:xfrm>
            <a:custGeom>
              <a:avLst/>
              <a:gdLst>
                <a:gd name="T0" fmla="*/ 102 w 203"/>
                <a:gd name="T1" fmla="*/ 189 h 203"/>
                <a:gd name="T2" fmla="*/ 102 w 203"/>
                <a:gd name="T3" fmla="*/ 189 h 203"/>
                <a:gd name="T4" fmla="*/ 17 w 203"/>
                <a:gd name="T5" fmla="*/ 102 h 203"/>
                <a:gd name="T6" fmla="*/ 102 w 203"/>
                <a:gd name="T7" fmla="*/ 15 h 203"/>
                <a:gd name="T8" fmla="*/ 187 w 203"/>
                <a:gd name="T9" fmla="*/ 102 h 203"/>
                <a:gd name="T10" fmla="*/ 102 w 203"/>
                <a:gd name="T11" fmla="*/ 189 h 203"/>
                <a:gd name="T12" fmla="*/ 102 w 203"/>
                <a:gd name="T13" fmla="*/ 189 h 203"/>
                <a:gd name="T14" fmla="*/ 102 w 203"/>
                <a:gd name="T15" fmla="*/ 0 h 203"/>
                <a:gd name="T16" fmla="*/ 102 w 203"/>
                <a:gd name="T17" fmla="*/ 0 h 203"/>
                <a:gd name="T18" fmla="*/ 0 w 203"/>
                <a:gd name="T19" fmla="*/ 102 h 203"/>
                <a:gd name="T20" fmla="*/ 102 w 203"/>
                <a:gd name="T21" fmla="*/ 203 h 203"/>
                <a:gd name="T22" fmla="*/ 203 w 203"/>
                <a:gd name="T23" fmla="*/ 102 h 203"/>
                <a:gd name="T24" fmla="*/ 102 w 203"/>
                <a:gd name="T2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 h="203">
                  <a:moveTo>
                    <a:pt x="102" y="189"/>
                  </a:moveTo>
                  <a:lnTo>
                    <a:pt x="102" y="189"/>
                  </a:lnTo>
                  <a:cubicBezTo>
                    <a:pt x="54" y="189"/>
                    <a:pt x="17" y="154"/>
                    <a:pt x="17" y="102"/>
                  </a:cubicBezTo>
                  <a:cubicBezTo>
                    <a:pt x="17" y="50"/>
                    <a:pt x="54" y="15"/>
                    <a:pt x="102" y="15"/>
                  </a:cubicBezTo>
                  <a:cubicBezTo>
                    <a:pt x="150" y="15"/>
                    <a:pt x="187" y="50"/>
                    <a:pt x="187" y="102"/>
                  </a:cubicBezTo>
                  <a:cubicBezTo>
                    <a:pt x="187" y="154"/>
                    <a:pt x="150" y="189"/>
                    <a:pt x="102" y="189"/>
                  </a:cubicBezTo>
                  <a:lnTo>
                    <a:pt x="102" y="189"/>
                  </a:lnTo>
                  <a:close/>
                  <a:moveTo>
                    <a:pt x="102" y="0"/>
                  </a:moveTo>
                  <a:lnTo>
                    <a:pt x="102" y="0"/>
                  </a:lnTo>
                  <a:cubicBezTo>
                    <a:pt x="46" y="0"/>
                    <a:pt x="0" y="42"/>
                    <a:pt x="0" y="102"/>
                  </a:cubicBezTo>
                  <a:cubicBezTo>
                    <a:pt x="0" y="162"/>
                    <a:pt x="46" y="203"/>
                    <a:pt x="102" y="203"/>
                  </a:cubicBezTo>
                  <a:cubicBezTo>
                    <a:pt x="158" y="203"/>
                    <a:pt x="203" y="162"/>
                    <a:pt x="203" y="102"/>
                  </a:cubicBezTo>
                  <a:cubicBezTo>
                    <a:pt x="203" y="42"/>
                    <a:pt x="158" y="0"/>
                    <a:pt x="10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sp>
          <p:nvSpPr>
            <p:cNvPr id="38" name="Freeform 13">
              <a:extLst>
                <a:ext uri="{FF2B5EF4-FFF2-40B4-BE49-F238E27FC236}">
                  <a16:creationId xmlns:a16="http://schemas.microsoft.com/office/drawing/2014/main" id="{A34C4C63-4FDA-4993-AF6D-C7F841BFF948}"/>
                </a:ext>
              </a:extLst>
            </p:cNvPr>
            <p:cNvSpPr>
              <a:spLocks noEditPoints="1"/>
            </p:cNvSpPr>
            <p:nvPr userDrawn="1"/>
          </p:nvSpPr>
          <p:spPr bwMode="auto">
            <a:xfrm>
              <a:off x="856" y="171"/>
              <a:ext cx="7" cy="9"/>
            </a:xfrm>
            <a:custGeom>
              <a:avLst/>
              <a:gdLst>
                <a:gd name="T0" fmla="*/ 40 w 87"/>
                <a:gd name="T1" fmla="*/ 50 h 107"/>
                <a:gd name="T2" fmla="*/ 40 w 87"/>
                <a:gd name="T3" fmla="*/ 50 h 107"/>
                <a:gd name="T4" fmla="*/ 15 w 87"/>
                <a:gd name="T5" fmla="*/ 50 h 107"/>
                <a:gd name="T6" fmla="*/ 15 w 87"/>
                <a:gd name="T7" fmla="*/ 16 h 107"/>
                <a:gd name="T8" fmla="*/ 38 w 87"/>
                <a:gd name="T9" fmla="*/ 16 h 107"/>
                <a:gd name="T10" fmla="*/ 66 w 87"/>
                <a:gd name="T11" fmla="*/ 33 h 107"/>
                <a:gd name="T12" fmla="*/ 40 w 87"/>
                <a:gd name="T13" fmla="*/ 50 h 107"/>
                <a:gd name="T14" fmla="*/ 40 w 87"/>
                <a:gd name="T15" fmla="*/ 50 h 107"/>
                <a:gd name="T16" fmla="*/ 83 w 87"/>
                <a:gd name="T17" fmla="*/ 33 h 107"/>
                <a:gd name="T18" fmla="*/ 83 w 87"/>
                <a:gd name="T19" fmla="*/ 33 h 107"/>
                <a:gd name="T20" fmla="*/ 32 w 87"/>
                <a:gd name="T21" fmla="*/ 0 h 107"/>
                <a:gd name="T22" fmla="*/ 0 w 87"/>
                <a:gd name="T23" fmla="*/ 0 h 107"/>
                <a:gd name="T24" fmla="*/ 0 w 87"/>
                <a:gd name="T25" fmla="*/ 107 h 107"/>
                <a:gd name="T26" fmla="*/ 15 w 87"/>
                <a:gd name="T27" fmla="*/ 107 h 107"/>
                <a:gd name="T28" fmla="*/ 15 w 87"/>
                <a:gd name="T29" fmla="*/ 66 h 107"/>
                <a:gd name="T30" fmla="*/ 44 w 87"/>
                <a:gd name="T31" fmla="*/ 66 h 107"/>
                <a:gd name="T32" fmla="*/ 46 w 87"/>
                <a:gd name="T33" fmla="*/ 65 h 107"/>
                <a:gd name="T34" fmla="*/ 69 w 87"/>
                <a:gd name="T35" fmla="*/ 107 h 107"/>
                <a:gd name="T36" fmla="*/ 87 w 87"/>
                <a:gd name="T37" fmla="*/ 107 h 107"/>
                <a:gd name="T38" fmla="*/ 62 w 87"/>
                <a:gd name="T39" fmla="*/ 62 h 107"/>
                <a:gd name="T40" fmla="*/ 83 w 87"/>
                <a:gd name="T41"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07">
                  <a:moveTo>
                    <a:pt x="40" y="50"/>
                  </a:moveTo>
                  <a:lnTo>
                    <a:pt x="40" y="50"/>
                  </a:lnTo>
                  <a:lnTo>
                    <a:pt x="15" y="50"/>
                  </a:lnTo>
                  <a:lnTo>
                    <a:pt x="15" y="16"/>
                  </a:lnTo>
                  <a:lnTo>
                    <a:pt x="38" y="16"/>
                  </a:lnTo>
                  <a:cubicBezTo>
                    <a:pt x="54" y="16"/>
                    <a:pt x="66" y="19"/>
                    <a:pt x="66" y="33"/>
                  </a:cubicBezTo>
                  <a:cubicBezTo>
                    <a:pt x="66" y="45"/>
                    <a:pt x="58" y="50"/>
                    <a:pt x="40" y="50"/>
                  </a:cubicBezTo>
                  <a:lnTo>
                    <a:pt x="40" y="50"/>
                  </a:lnTo>
                  <a:close/>
                  <a:moveTo>
                    <a:pt x="83" y="33"/>
                  </a:moveTo>
                  <a:lnTo>
                    <a:pt x="83" y="33"/>
                  </a:lnTo>
                  <a:cubicBezTo>
                    <a:pt x="83" y="5"/>
                    <a:pt x="64" y="0"/>
                    <a:pt x="32" y="0"/>
                  </a:cubicBezTo>
                  <a:lnTo>
                    <a:pt x="0" y="0"/>
                  </a:lnTo>
                  <a:lnTo>
                    <a:pt x="0" y="107"/>
                  </a:lnTo>
                  <a:lnTo>
                    <a:pt x="15" y="107"/>
                  </a:lnTo>
                  <a:lnTo>
                    <a:pt x="15" y="66"/>
                  </a:lnTo>
                  <a:lnTo>
                    <a:pt x="44" y="66"/>
                  </a:lnTo>
                  <a:cubicBezTo>
                    <a:pt x="45" y="66"/>
                    <a:pt x="46" y="66"/>
                    <a:pt x="46" y="65"/>
                  </a:cubicBezTo>
                  <a:lnTo>
                    <a:pt x="69" y="107"/>
                  </a:lnTo>
                  <a:lnTo>
                    <a:pt x="87" y="107"/>
                  </a:lnTo>
                  <a:lnTo>
                    <a:pt x="62" y="62"/>
                  </a:lnTo>
                  <a:cubicBezTo>
                    <a:pt x="76" y="56"/>
                    <a:pt x="83" y="45"/>
                    <a:pt x="83" y="3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70509138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1_Content_image_table etc">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4550AD41-FA64-4C59-8A37-22FCE5572A7A}"/>
              </a:ext>
            </a:extLst>
          </p:cNvPr>
          <p:cNvGraphicFramePr>
            <a:graphicFrameLocks noChangeAspect="1"/>
          </p:cNvGraphicFramePr>
          <p:nvPr userDrawn="1">
            <p:custDataLst>
              <p:tags r:id="rId1"/>
            </p:custDataLst>
            <p:extLst>
              <p:ext uri="{D42A27DB-BD31-4B8C-83A1-F6EECF244321}">
                <p14:modId xmlns:p14="http://schemas.microsoft.com/office/powerpoint/2010/main" val="3770497860"/>
              </p:ext>
            </p:extLst>
          </p:nvPr>
        </p:nvGraphicFramePr>
        <p:xfrm>
          <a:off x="2118" y="2118"/>
          <a:ext cx="2117" cy="2117"/>
        </p:xfrm>
        <a:graphic>
          <a:graphicData uri="http://schemas.openxmlformats.org/presentationml/2006/ole">
            <mc:AlternateContent xmlns:mc="http://schemas.openxmlformats.org/markup-compatibility/2006">
              <mc:Choice xmlns:v="urn:schemas-microsoft-com:vml" Requires="v">
                <p:oleObj name="think-cell Slide" r:id="rId3" imgW="470" imgH="469" progId="TCLayout.ActiveDocument.1">
                  <p:embed/>
                </p:oleObj>
              </mc:Choice>
              <mc:Fallback>
                <p:oleObj name="think-cell Slide" r:id="rId3" imgW="470" imgH="469" progId="TCLayout.ActiveDocument.1">
                  <p:embed/>
                  <p:pic>
                    <p:nvPicPr>
                      <p:cNvPr id="11" name="Object 10" hidden="1">
                        <a:extLst>
                          <a:ext uri="{FF2B5EF4-FFF2-40B4-BE49-F238E27FC236}">
                            <a16:creationId xmlns:a16="http://schemas.microsoft.com/office/drawing/2014/main" id="{4550AD41-FA64-4C59-8A37-22FCE5572A7A}"/>
                          </a:ext>
                        </a:extLst>
                      </p:cNvPr>
                      <p:cNvPicPr/>
                      <p:nvPr/>
                    </p:nvPicPr>
                    <p:blipFill>
                      <a:blip r:embed="rId4"/>
                      <a:stretch>
                        <a:fillRect/>
                      </a:stretch>
                    </p:blipFill>
                    <p:spPr>
                      <a:xfrm>
                        <a:off x="2118" y="2118"/>
                        <a:ext cx="2117" cy="2117"/>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9A4E5769-963A-1E4C-9183-8C898DF4FC4E}"/>
              </a:ext>
            </a:extLst>
          </p:cNvPr>
          <p:cNvSpPr>
            <a:spLocks noGrp="1"/>
          </p:cNvSpPr>
          <p:nvPr>
            <p:ph type="title" hasCustomPrompt="1"/>
          </p:nvPr>
        </p:nvSpPr>
        <p:spPr>
          <a:xfrm>
            <a:off x="334434" y="325967"/>
            <a:ext cx="9855199" cy="381000"/>
          </a:xfrm>
          <a:prstGeom prst="rect">
            <a:avLst/>
          </a:prstGeom>
        </p:spPr>
        <p:txBody>
          <a:bodyPr vert="horz" lIns="0" anchor="t"/>
          <a:lstStyle>
            <a:lvl1pPr>
              <a:defRPr b="0" i="0">
                <a:solidFill>
                  <a:srgbClr val="2167AE"/>
                </a:solidFill>
                <a:latin typeface="Arial" panose="020B0604020202020204" pitchFamily="34" charset="0"/>
                <a:cs typeface="Arial" panose="020B0604020202020204" pitchFamily="34" charset="0"/>
              </a:defRPr>
            </a:lvl1pPr>
          </a:lstStyle>
          <a:p>
            <a:r>
              <a:rPr lang="en-GB" noProof="0"/>
              <a:t>Add title here</a:t>
            </a:r>
          </a:p>
        </p:txBody>
      </p:sp>
      <p:sp>
        <p:nvSpPr>
          <p:cNvPr id="5" name="Footer Placeholder 4">
            <a:extLst>
              <a:ext uri="{FF2B5EF4-FFF2-40B4-BE49-F238E27FC236}">
                <a16:creationId xmlns:a16="http://schemas.microsoft.com/office/drawing/2014/main" id="{7576DE17-B41F-F94E-8417-AABA2A9152F7}"/>
              </a:ext>
            </a:extLst>
          </p:cNvPr>
          <p:cNvSpPr>
            <a:spLocks noGrp="1"/>
          </p:cNvSpPr>
          <p:nvPr>
            <p:ph type="ftr" sz="quarter" idx="16"/>
          </p:nvPr>
        </p:nvSpPr>
        <p:spPr/>
        <p:txBody>
          <a:bodyPr/>
          <a:lstStyle>
            <a:lvl1pPr algn="r">
              <a:defRPr>
                <a:solidFill>
                  <a:srgbClr val="2167AE"/>
                </a:solidFill>
              </a:defRPr>
            </a:lvl1pPr>
          </a:lstStyle>
          <a:p>
            <a:endParaRPr lang="en-GB"/>
          </a:p>
        </p:txBody>
      </p:sp>
      <p:sp>
        <p:nvSpPr>
          <p:cNvPr id="7" name="Slide Number Placeholder 6">
            <a:extLst>
              <a:ext uri="{FF2B5EF4-FFF2-40B4-BE49-F238E27FC236}">
                <a16:creationId xmlns:a16="http://schemas.microsoft.com/office/drawing/2014/main" id="{DBFE40F3-EF7C-CF47-84EA-47BCB129D9F5}"/>
              </a:ext>
            </a:extLst>
          </p:cNvPr>
          <p:cNvSpPr>
            <a:spLocks noGrp="1"/>
          </p:cNvSpPr>
          <p:nvPr>
            <p:ph type="sldNum" sz="quarter" idx="17"/>
          </p:nvPr>
        </p:nvSpPr>
        <p:spPr/>
        <p:txBody>
          <a:bodyPr/>
          <a:lstStyle>
            <a:lvl1pPr>
              <a:defRPr>
                <a:solidFill>
                  <a:srgbClr val="2167AE"/>
                </a:solidFill>
              </a:defRPr>
            </a:lvl1pPr>
          </a:lstStyle>
          <a:p>
            <a:fld id="{D691331D-A62F-41F8-BAEC-0A7727B7C525}" type="slidenum">
              <a:rPr lang="en-GB" smtClean="0"/>
              <a:pPr/>
              <a:t>‹#›</a:t>
            </a:fld>
            <a:endParaRPr lang="en-GB"/>
          </a:p>
        </p:txBody>
      </p:sp>
      <p:pic>
        <p:nvPicPr>
          <p:cNvPr id="8" name="Picture 7">
            <a:extLst>
              <a:ext uri="{FF2B5EF4-FFF2-40B4-BE49-F238E27FC236}">
                <a16:creationId xmlns:a16="http://schemas.microsoft.com/office/drawing/2014/main" id="{2B26F0D8-5E9E-2A4B-88B7-3CE5BEAD04FE}"/>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0189634" y="159248"/>
            <a:ext cx="1773767" cy="683952"/>
          </a:xfrm>
          <a:prstGeom prst="rect">
            <a:avLst/>
          </a:prstGeom>
        </p:spPr>
      </p:pic>
      <p:sp>
        <p:nvSpPr>
          <p:cNvPr id="4" name="Content Placeholder 3">
            <a:extLst>
              <a:ext uri="{FF2B5EF4-FFF2-40B4-BE49-F238E27FC236}">
                <a16:creationId xmlns:a16="http://schemas.microsoft.com/office/drawing/2014/main" id="{2AF3AD51-F82E-4C8D-A78E-35C96A3605C4}"/>
              </a:ext>
            </a:extLst>
          </p:cNvPr>
          <p:cNvSpPr>
            <a:spLocks noGrp="1"/>
          </p:cNvSpPr>
          <p:nvPr>
            <p:ph sz="quarter" idx="18" hasCustomPrompt="1"/>
          </p:nvPr>
        </p:nvSpPr>
        <p:spPr>
          <a:xfrm>
            <a:off x="336000" y="1104000"/>
            <a:ext cx="11524800" cy="5265600"/>
          </a:xfrm>
        </p:spPr>
        <p:txBody>
          <a:bodyPr/>
          <a:lstStyle>
            <a:lvl1pPr>
              <a:defRPr/>
            </a:lvl1pPr>
            <a:lvl2pPr marL="452366" indent="-180946">
              <a:buSzPct val="120000"/>
              <a:buFont typeface="Arial" panose="020B0604020202020204" pitchFamily="34" charset="0"/>
              <a:buChar char="•"/>
              <a:defRPr/>
            </a:lvl2pPr>
            <a:lvl3pPr marL="712676" indent="-169836">
              <a:buFont typeface="Arial" panose="020B0604020202020204" pitchFamily="34" charset="0"/>
              <a:buChar char="−"/>
              <a:defRPr/>
            </a:lvl3pPr>
            <a:lvl4pPr marL="985682" indent="-177772">
              <a:buFont typeface="Arial" panose="020B0604020202020204" pitchFamily="34" charset="0"/>
              <a:buChar char="−"/>
              <a:defRPr/>
            </a:lvl4pPr>
            <a:lvl5pPr marL="1245990" indent="-171422">
              <a:buFont typeface="Arial" panose="020B0604020202020204" pitchFamily="34" charset="0"/>
              <a:buChar char="−"/>
              <a:defRPr/>
            </a:lvl5pPr>
          </a:lstStyle>
          <a:p>
            <a:pPr lvl="0"/>
            <a:r>
              <a:rPr lang="en-US"/>
              <a:t>Add text, table, chart, image etc.</a:t>
            </a:r>
          </a:p>
          <a:p>
            <a:pPr lvl="1"/>
            <a:r>
              <a:rPr lang="en-US"/>
              <a:t>Second level</a:t>
            </a:r>
          </a:p>
          <a:p>
            <a:pPr lvl="2"/>
            <a:r>
              <a:rPr lang="en-US"/>
              <a:t>Third level</a:t>
            </a:r>
          </a:p>
          <a:p>
            <a:pPr lvl="3"/>
            <a:r>
              <a:rPr lang="en-US"/>
              <a:t>Fourth level</a:t>
            </a:r>
          </a:p>
          <a:p>
            <a:pPr lvl="4"/>
            <a:r>
              <a:rPr lang="en-US"/>
              <a:t>Fifth level</a:t>
            </a:r>
          </a:p>
        </p:txBody>
      </p:sp>
      <p:sp>
        <p:nvSpPr>
          <p:cNvPr id="9" name="Subtitle 2">
            <a:extLst>
              <a:ext uri="{FF2B5EF4-FFF2-40B4-BE49-F238E27FC236}">
                <a16:creationId xmlns:a16="http://schemas.microsoft.com/office/drawing/2014/main" id="{A63119A1-1378-4821-8B56-889B7B53F90E}"/>
              </a:ext>
            </a:extLst>
          </p:cNvPr>
          <p:cNvSpPr>
            <a:spLocks noGrp="1"/>
          </p:cNvSpPr>
          <p:nvPr>
            <p:ph type="subTitle" idx="13" hasCustomPrompt="1"/>
          </p:nvPr>
        </p:nvSpPr>
        <p:spPr>
          <a:xfrm>
            <a:off x="334433" y="718071"/>
            <a:ext cx="9855200" cy="255596"/>
          </a:xfrm>
          <a:prstGeom prst="rect">
            <a:avLst/>
          </a:prstGeom>
        </p:spPr>
        <p:txBody>
          <a:bodyPr anchor="t">
            <a:noAutofit/>
          </a:bodyPr>
          <a:lstStyle>
            <a:lvl1pPr marL="0" indent="0" algn="l">
              <a:buNone/>
              <a:defRPr sz="1600" b="0" i="0">
                <a:solidFill>
                  <a:srgbClr val="2167AE"/>
                </a:solidFill>
                <a:latin typeface="Arial" panose="020B0604020202020204" pitchFamily="34" charset="0"/>
                <a:cs typeface="Arial" panose="020B0604020202020204" pitchFamily="34" charset="0"/>
              </a:defRPr>
            </a:lvl1pPr>
            <a:lvl2pPr marL="457127" indent="0" algn="ctr">
              <a:buNone/>
              <a:defRPr>
                <a:solidFill>
                  <a:schemeClr val="tx1">
                    <a:tint val="75000"/>
                  </a:schemeClr>
                </a:solidFill>
              </a:defRPr>
            </a:lvl2pPr>
            <a:lvl3pPr marL="914256" indent="0" algn="ctr">
              <a:buNone/>
              <a:defRPr>
                <a:solidFill>
                  <a:schemeClr val="tx1">
                    <a:tint val="75000"/>
                  </a:schemeClr>
                </a:solidFill>
              </a:defRPr>
            </a:lvl3pPr>
            <a:lvl4pPr marL="1371383" indent="0" algn="ctr">
              <a:buNone/>
              <a:defRPr>
                <a:solidFill>
                  <a:schemeClr val="tx1">
                    <a:tint val="75000"/>
                  </a:schemeClr>
                </a:solidFill>
              </a:defRPr>
            </a:lvl4pPr>
            <a:lvl5pPr marL="1828510" indent="0" algn="ctr">
              <a:buNone/>
              <a:defRPr>
                <a:solidFill>
                  <a:schemeClr val="tx1">
                    <a:tint val="75000"/>
                  </a:schemeClr>
                </a:solidFill>
              </a:defRPr>
            </a:lvl5pPr>
            <a:lvl6pPr marL="2285638" indent="0" algn="ctr">
              <a:buNone/>
              <a:defRPr>
                <a:solidFill>
                  <a:schemeClr val="tx1">
                    <a:tint val="75000"/>
                  </a:schemeClr>
                </a:solidFill>
              </a:defRPr>
            </a:lvl6pPr>
            <a:lvl7pPr marL="2742766" indent="0" algn="ctr">
              <a:buNone/>
              <a:defRPr>
                <a:solidFill>
                  <a:schemeClr val="tx1">
                    <a:tint val="75000"/>
                  </a:schemeClr>
                </a:solidFill>
              </a:defRPr>
            </a:lvl7pPr>
            <a:lvl8pPr marL="3199893" indent="0" algn="ctr">
              <a:buNone/>
              <a:defRPr>
                <a:solidFill>
                  <a:schemeClr val="tx1">
                    <a:tint val="75000"/>
                  </a:schemeClr>
                </a:solidFill>
              </a:defRPr>
            </a:lvl8pPr>
            <a:lvl9pPr marL="3657021" indent="0" algn="ctr">
              <a:buNone/>
              <a:defRPr>
                <a:solidFill>
                  <a:schemeClr val="tx1">
                    <a:tint val="75000"/>
                  </a:schemeClr>
                </a:solidFill>
              </a:defRPr>
            </a:lvl9pPr>
          </a:lstStyle>
          <a:p>
            <a:r>
              <a:rPr lang="en-GB" noProof="0"/>
              <a:t>Subtitle goes here</a:t>
            </a:r>
          </a:p>
        </p:txBody>
      </p:sp>
    </p:spTree>
    <p:extLst>
      <p:ext uri="{BB962C8B-B14F-4D97-AF65-F5344CB8AC3E}">
        <p14:creationId xmlns:p14="http://schemas.microsoft.com/office/powerpoint/2010/main" val="1143973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Content_one box">
    <p:bg>
      <p:bgPr>
        <a:solidFill>
          <a:srgbClr val="FFFFFF"/>
        </a:solidFill>
        <a:effectLst/>
      </p:bgPr>
    </p:bg>
    <p:spTree>
      <p:nvGrpSpPr>
        <p:cNvPr id="1" name=""/>
        <p:cNvGrpSpPr/>
        <p:nvPr/>
      </p:nvGrpSpPr>
      <p:grpSpPr>
        <a:xfrm>
          <a:off x="0" y="0"/>
          <a:ext cx="0" cy="0"/>
          <a:chOff x="0" y="0"/>
          <a:chExt cx="0" cy="0"/>
        </a:xfrm>
      </p:grpSpPr>
      <p:sp>
        <p:nvSpPr>
          <p:cNvPr id="10" name="Text Placeholder 6">
            <a:extLst>
              <a:ext uri="{FF2B5EF4-FFF2-40B4-BE49-F238E27FC236}">
                <a16:creationId xmlns:a16="http://schemas.microsoft.com/office/drawing/2014/main" id="{7DEBEC2F-FA09-B844-A248-B671FE9597C9}"/>
              </a:ext>
            </a:extLst>
          </p:cNvPr>
          <p:cNvSpPr>
            <a:spLocks noGrp="1"/>
          </p:cNvSpPr>
          <p:nvPr>
            <p:ph type="body" sz="quarter" idx="19" hasCustomPrompt="1"/>
          </p:nvPr>
        </p:nvSpPr>
        <p:spPr>
          <a:xfrm>
            <a:off x="8686800" y="325967"/>
            <a:ext cx="1502833" cy="381000"/>
          </a:xfrm>
          <a:prstGeom prst="rect">
            <a:avLst/>
          </a:prstGeom>
        </p:spPr>
        <p:txBody>
          <a:bodyPr>
            <a:normAutofit/>
          </a:bodyPr>
          <a:lstStyle>
            <a:lvl1pPr algn="r">
              <a:buNone/>
              <a:defRPr sz="1000" b="0" i="0">
                <a:solidFill>
                  <a:srgbClr val="2167AE"/>
                </a:solidFill>
                <a:latin typeface="Arial" panose="020B0604020202020204" pitchFamily="34" charset="0"/>
                <a:cs typeface="Arial" panose="020B0604020202020204" pitchFamily="34" charset="0"/>
              </a:defRPr>
            </a:lvl1pPr>
          </a:lstStyle>
          <a:p>
            <a:pPr lvl="0"/>
            <a:r>
              <a:rPr lang="en-GB" noProof="0"/>
              <a:t>Section name</a:t>
            </a:r>
          </a:p>
        </p:txBody>
      </p:sp>
      <p:sp>
        <p:nvSpPr>
          <p:cNvPr id="15" name="Subtitle 2">
            <a:extLst>
              <a:ext uri="{FF2B5EF4-FFF2-40B4-BE49-F238E27FC236}">
                <a16:creationId xmlns:a16="http://schemas.microsoft.com/office/drawing/2014/main" id="{EBEC7CCE-A39D-4C41-B1AA-B285B26D9952}"/>
              </a:ext>
            </a:extLst>
          </p:cNvPr>
          <p:cNvSpPr>
            <a:spLocks noGrp="1"/>
          </p:cNvSpPr>
          <p:nvPr>
            <p:ph type="subTitle" idx="13" hasCustomPrompt="1"/>
          </p:nvPr>
        </p:nvSpPr>
        <p:spPr>
          <a:xfrm>
            <a:off x="334434" y="718071"/>
            <a:ext cx="8189383" cy="255596"/>
          </a:xfrm>
          <a:prstGeom prst="rect">
            <a:avLst/>
          </a:prstGeom>
        </p:spPr>
        <p:txBody>
          <a:bodyPr anchor="t">
            <a:noAutofit/>
          </a:bodyPr>
          <a:lstStyle>
            <a:lvl1pPr marL="0" indent="0" algn="l">
              <a:buNone/>
              <a:defRPr sz="1600" b="0" i="0">
                <a:solidFill>
                  <a:srgbClr val="2167AE"/>
                </a:solidFill>
                <a:latin typeface="Arial" panose="020B0604020202020204" pitchFamily="34" charset="0"/>
                <a:cs typeface="Arial" panose="020B0604020202020204" pitchFamily="34" charset="0"/>
              </a:defRPr>
            </a:lvl1pPr>
            <a:lvl2pPr marL="457127" indent="0" algn="ctr">
              <a:buNone/>
              <a:defRPr>
                <a:solidFill>
                  <a:schemeClr val="tx1">
                    <a:tint val="75000"/>
                  </a:schemeClr>
                </a:solidFill>
              </a:defRPr>
            </a:lvl2pPr>
            <a:lvl3pPr marL="914256" indent="0" algn="ctr">
              <a:buNone/>
              <a:defRPr>
                <a:solidFill>
                  <a:schemeClr val="tx1">
                    <a:tint val="75000"/>
                  </a:schemeClr>
                </a:solidFill>
              </a:defRPr>
            </a:lvl3pPr>
            <a:lvl4pPr marL="1371383" indent="0" algn="ctr">
              <a:buNone/>
              <a:defRPr>
                <a:solidFill>
                  <a:schemeClr val="tx1">
                    <a:tint val="75000"/>
                  </a:schemeClr>
                </a:solidFill>
              </a:defRPr>
            </a:lvl4pPr>
            <a:lvl5pPr marL="1828510" indent="0" algn="ctr">
              <a:buNone/>
              <a:defRPr>
                <a:solidFill>
                  <a:schemeClr val="tx1">
                    <a:tint val="75000"/>
                  </a:schemeClr>
                </a:solidFill>
              </a:defRPr>
            </a:lvl5pPr>
            <a:lvl6pPr marL="2285638" indent="0" algn="ctr">
              <a:buNone/>
              <a:defRPr>
                <a:solidFill>
                  <a:schemeClr val="tx1">
                    <a:tint val="75000"/>
                  </a:schemeClr>
                </a:solidFill>
              </a:defRPr>
            </a:lvl6pPr>
            <a:lvl7pPr marL="2742766" indent="0" algn="ctr">
              <a:buNone/>
              <a:defRPr>
                <a:solidFill>
                  <a:schemeClr val="tx1">
                    <a:tint val="75000"/>
                  </a:schemeClr>
                </a:solidFill>
              </a:defRPr>
            </a:lvl7pPr>
            <a:lvl8pPr marL="3199893" indent="0" algn="ctr">
              <a:buNone/>
              <a:defRPr>
                <a:solidFill>
                  <a:schemeClr val="tx1">
                    <a:tint val="75000"/>
                  </a:schemeClr>
                </a:solidFill>
              </a:defRPr>
            </a:lvl8pPr>
            <a:lvl9pPr marL="3657021" indent="0" algn="ctr">
              <a:buNone/>
              <a:defRPr>
                <a:solidFill>
                  <a:schemeClr val="tx1">
                    <a:tint val="75000"/>
                  </a:schemeClr>
                </a:solidFill>
              </a:defRPr>
            </a:lvl9pPr>
          </a:lstStyle>
          <a:p>
            <a:r>
              <a:rPr lang="en-GB" noProof="0"/>
              <a:t>Subtitle goes here</a:t>
            </a:r>
          </a:p>
        </p:txBody>
      </p:sp>
      <p:sp>
        <p:nvSpPr>
          <p:cNvPr id="5" name="Title 4">
            <a:extLst>
              <a:ext uri="{FF2B5EF4-FFF2-40B4-BE49-F238E27FC236}">
                <a16:creationId xmlns:a16="http://schemas.microsoft.com/office/drawing/2014/main" id="{47736004-DEE1-EA44-A367-43336F87EDA5}"/>
              </a:ext>
            </a:extLst>
          </p:cNvPr>
          <p:cNvSpPr>
            <a:spLocks noGrp="1"/>
          </p:cNvSpPr>
          <p:nvPr>
            <p:ph type="title" hasCustomPrompt="1"/>
          </p:nvPr>
        </p:nvSpPr>
        <p:spPr>
          <a:xfrm>
            <a:off x="334434" y="325967"/>
            <a:ext cx="8189383" cy="392104"/>
          </a:xfrm>
          <a:prstGeom prst="rect">
            <a:avLst/>
          </a:prstGeom>
        </p:spPr>
        <p:txBody>
          <a:bodyPr anchor="t">
            <a:normAutofit/>
          </a:bodyPr>
          <a:lstStyle>
            <a:lvl1pPr>
              <a:defRPr>
                <a:solidFill>
                  <a:srgbClr val="2167AE"/>
                </a:solidFill>
              </a:defRPr>
            </a:lvl1pPr>
          </a:lstStyle>
          <a:p>
            <a:r>
              <a:rPr lang="en-GB" noProof="0"/>
              <a:t>Add title here</a:t>
            </a:r>
          </a:p>
        </p:txBody>
      </p:sp>
      <p:sp>
        <p:nvSpPr>
          <p:cNvPr id="2" name="Footer Placeholder 1">
            <a:extLst>
              <a:ext uri="{FF2B5EF4-FFF2-40B4-BE49-F238E27FC236}">
                <a16:creationId xmlns:a16="http://schemas.microsoft.com/office/drawing/2014/main" id="{910EC3A2-833D-B34A-8519-327DC26231F0}"/>
              </a:ext>
            </a:extLst>
          </p:cNvPr>
          <p:cNvSpPr>
            <a:spLocks noGrp="1"/>
          </p:cNvSpPr>
          <p:nvPr>
            <p:ph type="ftr" sz="quarter" idx="22"/>
          </p:nvPr>
        </p:nvSpPr>
        <p:spPr/>
        <p:txBody>
          <a:bodyPr/>
          <a:lstStyle>
            <a:lvl1pPr algn="r">
              <a:defRPr>
                <a:solidFill>
                  <a:srgbClr val="2167AE"/>
                </a:solidFill>
              </a:defRPr>
            </a:lvl1pPr>
          </a:lstStyle>
          <a:p>
            <a:endParaRPr lang="en-GB"/>
          </a:p>
        </p:txBody>
      </p:sp>
      <p:sp>
        <p:nvSpPr>
          <p:cNvPr id="6" name="Slide Number Placeholder 5">
            <a:extLst>
              <a:ext uri="{FF2B5EF4-FFF2-40B4-BE49-F238E27FC236}">
                <a16:creationId xmlns:a16="http://schemas.microsoft.com/office/drawing/2014/main" id="{728A3554-0C44-3B47-BD3B-F8AF6A7272B3}"/>
              </a:ext>
            </a:extLst>
          </p:cNvPr>
          <p:cNvSpPr>
            <a:spLocks noGrp="1"/>
          </p:cNvSpPr>
          <p:nvPr>
            <p:ph type="sldNum" sz="quarter" idx="23"/>
          </p:nvPr>
        </p:nvSpPr>
        <p:spPr/>
        <p:txBody>
          <a:bodyPr/>
          <a:lstStyle>
            <a:lvl1pPr>
              <a:defRPr>
                <a:solidFill>
                  <a:srgbClr val="2167AE"/>
                </a:solidFill>
              </a:defRPr>
            </a:lvl1pPr>
          </a:lstStyle>
          <a:p>
            <a:fld id="{D691331D-A62F-41F8-BAEC-0A7727B7C525}" type="slidenum">
              <a:rPr lang="en-GB" smtClean="0"/>
              <a:pPr/>
              <a:t>‹#›</a:t>
            </a:fld>
            <a:endParaRPr lang="en-GB"/>
          </a:p>
        </p:txBody>
      </p:sp>
      <p:pic>
        <p:nvPicPr>
          <p:cNvPr id="11" name="Picture 10">
            <a:extLst>
              <a:ext uri="{FF2B5EF4-FFF2-40B4-BE49-F238E27FC236}">
                <a16:creationId xmlns:a16="http://schemas.microsoft.com/office/drawing/2014/main" id="{758A01C2-7969-CF4F-B496-74547ADF163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89634" y="159248"/>
            <a:ext cx="1773767" cy="683952"/>
          </a:xfrm>
          <a:prstGeom prst="rect">
            <a:avLst/>
          </a:prstGeom>
        </p:spPr>
      </p:pic>
    </p:spTree>
    <p:extLst>
      <p:ext uri="{BB962C8B-B14F-4D97-AF65-F5344CB8AC3E}">
        <p14:creationId xmlns:p14="http://schemas.microsoft.com/office/powerpoint/2010/main" val="127178214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cSld name="6_Title and Content">
    <p:spTree>
      <p:nvGrpSpPr>
        <p:cNvPr id="1" name=""/>
        <p:cNvGrpSpPr/>
        <p:nvPr/>
      </p:nvGrpSpPr>
      <p:grpSpPr>
        <a:xfrm>
          <a:off x="0" y="0"/>
          <a:ext cx="0" cy="0"/>
          <a:chOff x="0" y="0"/>
          <a:chExt cx="0" cy="0"/>
        </a:xfrm>
      </p:grpSpPr>
      <p:sp>
        <p:nvSpPr>
          <p:cNvPr id="9" name="Rectangle 8"/>
          <p:cNvSpPr/>
          <p:nvPr/>
        </p:nvSpPr>
        <p:spPr bwMode="auto">
          <a:xfrm>
            <a:off x="406401" y="2018662"/>
            <a:ext cx="11358292" cy="4451034"/>
          </a:xfrm>
          <a:prstGeom prst="rect">
            <a:avLst/>
          </a:prstGeom>
          <a:solidFill>
            <a:schemeClr val="accent5">
              <a:lumMod val="40000"/>
              <a:lumOff val="60000"/>
            </a:schemeClr>
          </a:solidFill>
          <a:ln w="9525" cap="flat" cmpd="sng" algn="ctr">
            <a:noFill/>
            <a:prstDash val="solid"/>
            <a:round/>
            <a:headEnd type="none" w="med" len="med"/>
            <a:tailEnd type="none" w="med" len="med"/>
          </a:ln>
          <a:effectLst/>
        </p:spPr>
        <p:txBody>
          <a:bodyPr rot="0" spcFirstLastPara="0" vertOverflow="overflow" horzOverflow="overflow" vert="horz" wrap="square" lIns="121910" tIns="60955" rIns="121910" bIns="60955" numCol="1" spcCol="0" rtlCol="0" fromWordArt="0" anchor="ctr" anchorCtr="0" forceAA="0" compatLnSpc="1">
            <a:prstTxWarp prst="textNoShape">
              <a:avLst/>
            </a:prstTxWarp>
            <a:noAutofit/>
          </a:bodyPr>
          <a:lstStyle/>
          <a:p>
            <a:endParaRPr lang="en-GB" sz="2700" baseline="30000"/>
          </a:p>
        </p:txBody>
      </p:sp>
      <p:sp>
        <p:nvSpPr>
          <p:cNvPr id="3" name="Content Placeholder 2"/>
          <p:cNvSpPr>
            <a:spLocks noGrp="1"/>
          </p:cNvSpPr>
          <p:nvPr>
            <p:ph idx="1" hasCustomPrompt="1"/>
          </p:nvPr>
        </p:nvSpPr>
        <p:spPr>
          <a:xfrm>
            <a:off x="407466" y="2018663"/>
            <a:ext cx="11342718" cy="4371339"/>
          </a:xfrm>
          <a:prstGeom prst="rect">
            <a:avLst/>
          </a:prstGeom>
        </p:spPr>
        <p:txBody>
          <a:bodyPr lIns="240012" tIns="240012" rIns="240012" bIns="240012"/>
          <a:lstStyle>
            <a:lvl5pPr marL="1345952" indent="-271413">
              <a:buClr>
                <a:srgbClr val="000066"/>
              </a:buClr>
              <a:buSzPct val="100000"/>
              <a:buFont typeface="Frutiger 55 Roman" pitchFamily="34" charset="0"/>
              <a:buChar char="–"/>
              <a:defRPr/>
            </a:lvl5pPr>
            <a:lvl6pPr marL="1614193" indent="-285697">
              <a:spcBef>
                <a:spcPts val="0"/>
              </a:spcBef>
              <a:spcAft>
                <a:spcPts val="300"/>
              </a:spcAft>
              <a:buClr>
                <a:srgbClr val="000066"/>
              </a:buClr>
              <a:buSzPct val="100000"/>
              <a:buFont typeface="Frutiger 55 Roman" pitchFamily="34" charset="0"/>
              <a:buChar char="–"/>
              <a:defRPr/>
            </a:lvl6pPr>
            <a:lvl7pPr marL="1880843" indent="-285697">
              <a:spcBef>
                <a:spcPts val="0"/>
              </a:spcBef>
              <a:spcAft>
                <a:spcPts val="300"/>
              </a:spcAft>
              <a:buClr>
                <a:srgbClr val="000066"/>
              </a:buClr>
              <a:buSzPct val="100000"/>
              <a:buFont typeface="Frutiger 55 Roman" pitchFamily="34" charset="0"/>
              <a:buChar char="–"/>
              <a:defRPr/>
            </a:lvl7pPr>
            <a:lvl8pPr marL="2160192" indent="-285697">
              <a:spcBef>
                <a:spcPts val="0"/>
              </a:spcBef>
              <a:spcAft>
                <a:spcPts val="300"/>
              </a:spcAft>
              <a:buClr>
                <a:srgbClr val="000066"/>
              </a:buClr>
              <a:buSzPct val="100000"/>
              <a:buFont typeface="Frutiger 55 Roman" pitchFamily="34" charset="0"/>
              <a:buChar char="–"/>
              <a:defRPr/>
            </a:lvl8pPr>
            <a:lvl9pPr marL="2426842" indent="-285697">
              <a:spcBef>
                <a:spcPts val="0"/>
              </a:spcBef>
              <a:spcAft>
                <a:spcPts val="300"/>
              </a:spcAft>
              <a:buClr>
                <a:srgbClr val="000066"/>
              </a:buClr>
              <a:buSzPct val="100000"/>
              <a:buFont typeface="Frutiger 55 Roman"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6" name="Foliennummernplatzhalter 5"/>
          <p:cNvSpPr>
            <a:spLocks noGrp="1"/>
          </p:cNvSpPr>
          <p:nvPr>
            <p:ph type="sldNum" sz="quarter" idx="16"/>
          </p:nvPr>
        </p:nvSpPr>
        <p:spPr/>
        <p:txBody>
          <a:bodyPr/>
          <a:lstStyle/>
          <a:p>
            <a:fld id="{3625140F-D71A-43FC-9215-9022021A6496}" type="slidenum">
              <a:rPr lang="en-GB" smtClean="0"/>
              <a:t>‹#›</a:t>
            </a:fld>
            <a:endParaRPr lang="en-GB"/>
          </a:p>
        </p:txBody>
      </p:sp>
      <p:sp>
        <p:nvSpPr>
          <p:cNvPr id="13" name="Text Placeholder 13"/>
          <p:cNvSpPr>
            <a:spLocks noGrp="1"/>
          </p:cNvSpPr>
          <p:nvPr>
            <p:ph type="body" sz="quarter" idx="17"/>
          </p:nvPr>
        </p:nvSpPr>
        <p:spPr>
          <a:xfrm>
            <a:off x="407010" y="211138"/>
            <a:ext cx="10036880" cy="765814"/>
          </a:xfrm>
          <a:prstGeom prst="rect">
            <a:avLst/>
          </a:prstGeom>
        </p:spPr>
        <p:txBody>
          <a:bodyPr vert="horz" anchor="t"/>
          <a:lstStyle>
            <a:lvl1pPr marL="0" indent="0">
              <a:buNone/>
              <a:defRPr sz="2800" b="1"/>
            </a:lvl1pPr>
          </a:lstStyle>
          <a:p>
            <a:pPr lvl="0"/>
            <a:r>
              <a:rPr lang="en-US"/>
              <a:t>Click to edit Master text styles</a:t>
            </a:r>
          </a:p>
        </p:txBody>
      </p:sp>
      <p:sp>
        <p:nvSpPr>
          <p:cNvPr id="14" name="Text Placeholder 15"/>
          <p:cNvSpPr>
            <a:spLocks noGrp="1"/>
          </p:cNvSpPr>
          <p:nvPr>
            <p:ph type="body" sz="quarter" idx="18"/>
          </p:nvPr>
        </p:nvSpPr>
        <p:spPr>
          <a:xfrm>
            <a:off x="407010" y="984980"/>
            <a:ext cx="11380013" cy="520700"/>
          </a:xfrm>
          <a:prstGeom prst="rect">
            <a:avLst/>
          </a:prstGeom>
        </p:spPr>
        <p:txBody>
          <a:bodyPr vert="horz"/>
          <a:lstStyle>
            <a:lvl1pPr marL="0" indent="0">
              <a:buNone/>
              <a:defRPr/>
            </a:lvl1pPr>
          </a:lstStyle>
          <a:p>
            <a:pPr lvl="0"/>
            <a:r>
              <a:rPr lang="en-US"/>
              <a:t>Click to edit Master text styles</a:t>
            </a:r>
          </a:p>
        </p:txBody>
      </p:sp>
    </p:spTree>
    <p:extLst>
      <p:ext uri="{BB962C8B-B14F-4D97-AF65-F5344CB8AC3E}">
        <p14:creationId xmlns:p14="http://schemas.microsoft.com/office/powerpoint/2010/main" val="3354254894"/>
      </p:ext>
    </p:extLst>
  </p:cSld>
  <p:clrMapOvr>
    <a:masterClrMapping/>
  </p:clrMapOvr>
  <p:hf hdr="0" ftr="0"/>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1_CV slide">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963CF824-0541-B29E-8E4D-682D7B6A2E1A}"/>
              </a:ext>
            </a:extLst>
          </p:cNvPr>
          <p:cNvGraphicFramePr>
            <a:graphicFrameLocks noChangeAspect="1"/>
          </p:cNvGraphicFramePr>
          <p:nvPr userDrawn="1">
            <p:custDataLst>
              <p:tags r:id="rId1"/>
            </p:custDataLst>
            <p:extLst>
              <p:ext uri="{D42A27DB-BD31-4B8C-83A1-F6EECF244321}">
                <p14:modId xmlns:p14="http://schemas.microsoft.com/office/powerpoint/2010/main" val="3008745126"/>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Object 4" hidden="1">
                        <a:extLst>
                          <a:ext uri="{FF2B5EF4-FFF2-40B4-BE49-F238E27FC236}">
                            <a16:creationId xmlns:a16="http://schemas.microsoft.com/office/drawing/2014/main" id="{963CF824-0541-B29E-8E4D-682D7B6A2E1A}"/>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2" name="Rectangle 1">
            <a:extLst>
              <a:ext uri="{FF2B5EF4-FFF2-40B4-BE49-F238E27FC236}">
                <a16:creationId xmlns:a16="http://schemas.microsoft.com/office/drawing/2014/main" id="{80660FE9-7058-445A-A87D-587C9395E97C}"/>
              </a:ext>
            </a:extLst>
          </p:cNvPr>
          <p:cNvSpPr/>
          <p:nvPr userDrawn="1"/>
        </p:nvSpPr>
        <p:spPr>
          <a:xfrm>
            <a:off x="8234008" y="0"/>
            <a:ext cx="3960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US" sz="1000">
              <a:latin typeface="+mn-lt"/>
              <a:cs typeface="Arial" panose="020B0604020202020204" pitchFamily="34" charset="0"/>
            </a:endParaRPr>
          </a:p>
        </p:txBody>
      </p:sp>
      <p:sp>
        <p:nvSpPr>
          <p:cNvPr id="18" name="Picture Placeholder 3">
            <a:extLst>
              <a:ext uri="{FF2B5EF4-FFF2-40B4-BE49-F238E27FC236}">
                <a16:creationId xmlns:a16="http://schemas.microsoft.com/office/drawing/2014/main" id="{33BE1813-D5B5-4415-BB63-F6AD5397276E}"/>
              </a:ext>
            </a:extLst>
          </p:cNvPr>
          <p:cNvSpPr>
            <a:spLocks noGrp="1"/>
          </p:cNvSpPr>
          <p:nvPr>
            <p:ph type="pic" sz="quarter" idx="30" hasCustomPrompt="1"/>
          </p:nvPr>
        </p:nvSpPr>
        <p:spPr>
          <a:xfrm>
            <a:off x="9254008" y="1509000"/>
            <a:ext cx="1920000" cy="1920000"/>
          </a:xfrm>
          <a:prstGeom prst="ellipse">
            <a:avLst/>
          </a:prstGeom>
        </p:spPr>
        <p:txBody>
          <a:bodyPr/>
          <a:lstStyle>
            <a:lvl1pPr marL="0" indent="0" algn="ctr">
              <a:buNone/>
              <a:defRPr sz="1333">
                <a:solidFill>
                  <a:srgbClr val="2167AE"/>
                </a:solidFill>
                <a:latin typeface="+mn-lt"/>
                <a:cs typeface="Arial" panose="020B0604020202020204" pitchFamily="34" charset="0"/>
              </a:defRPr>
            </a:lvl1pPr>
          </a:lstStyle>
          <a:p>
            <a:r>
              <a:rPr lang="en-GB"/>
              <a:t>Add picture here</a:t>
            </a:r>
          </a:p>
        </p:txBody>
      </p:sp>
      <p:sp>
        <p:nvSpPr>
          <p:cNvPr id="33" name="Content Placeholder 2">
            <a:extLst>
              <a:ext uri="{FF2B5EF4-FFF2-40B4-BE49-F238E27FC236}">
                <a16:creationId xmlns:a16="http://schemas.microsoft.com/office/drawing/2014/main" id="{22F76E53-ED3E-4712-828A-462700FD54D1}"/>
              </a:ext>
            </a:extLst>
          </p:cNvPr>
          <p:cNvSpPr>
            <a:spLocks noGrp="1"/>
          </p:cNvSpPr>
          <p:nvPr>
            <p:ph idx="1"/>
          </p:nvPr>
        </p:nvSpPr>
        <p:spPr>
          <a:xfrm>
            <a:off x="250824" y="1206178"/>
            <a:ext cx="7621515" cy="5040145"/>
          </a:xfrm>
        </p:spPr>
        <p:txBody>
          <a:bodyPr lIns="72000" tIns="0" rIns="72000" bIns="72000"/>
          <a:lstStyle>
            <a:lvl1pPr>
              <a:defRPr sz="1800">
                <a:latin typeface="+mn-lt"/>
                <a:cs typeface="Arial" panose="020B0604020202020204" pitchFamily="34" charset="0"/>
              </a:defRPr>
            </a:lvl1pPr>
            <a:lvl2pPr>
              <a:defRPr sz="1600">
                <a:latin typeface="+mn-lt"/>
                <a:cs typeface="Arial" panose="020B0604020202020204" pitchFamily="34" charset="0"/>
              </a:defRPr>
            </a:lvl2pPr>
            <a:lvl3pPr>
              <a:defRPr sz="1400">
                <a:latin typeface="+mn-lt"/>
                <a:cs typeface="Arial" panose="020B0604020202020204" pitchFamily="34" charset="0"/>
              </a:defRPr>
            </a:lvl3pPr>
            <a:lvl4pPr>
              <a:defRPr sz="1200">
                <a:latin typeface="+mn-lt"/>
                <a:cs typeface="Arial" panose="020B0604020202020204" pitchFamily="34" charset="0"/>
              </a:defRPr>
            </a:lvl4pPr>
            <a:lvl5pPr>
              <a:defRPr sz="1200">
                <a:latin typeface="+mn-lt"/>
                <a:cs typeface="Arial" panose="020B0604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4" name="Slide Number Placeholder 5">
            <a:extLst>
              <a:ext uri="{FF2B5EF4-FFF2-40B4-BE49-F238E27FC236}">
                <a16:creationId xmlns:a16="http://schemas.microsoft.com/office/drawing/2014/main" id="{3E83A98D-348B-40D1-B8DE-954D062DE5ED}"/>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a:p>
        </p:txBody>
      </p:sp>
      <p:sp>
        <p:nvSpPr>
          <p:cNvPr id="35" name="TextBox 34">
            <a:extLst>
              <a:ext uri="{FF2B5EF4-FFF2-40B4-BE49-F238E27FC236}">
                <a16:creationId xmlns:a16="http://schemas.microsoft.com/office/drawing/2014/main" id="{20454A9A-E833-4775-8C2D-33EB42BCE6B5}"/>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a:latin typeface="+mn-lt"/>
                <a:cs typeface="Arial" panose="020B0604020202020204" pitchFamily="34" charset="0"/>
              </a:rPr>
              <a:t>© Zurich</a:t>
            </a:r>
          </a:p>
        </p:txBody>
      </p:sp>
      <p:sp>
        <p:nvSpPr>
          <p:cNvPr id="36" name="Footer Placeholder 3">
            <a:extLst>
              <a:ext uri="{FF2B5EF4-FFF2-40B4-BE49-F238E27FC236}">
                <a16:creationId xmlns:a16="http://schemas.microsoft.com/office/drawing/2014/main" id="{D4697806-E525-43F1-B233-E030C6B5FB9F}"/>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a:p>
        </p:txBody>
      </p:sp>
      <p:sp>
        <p:nvSpPr>
          <p:cNvPr id="3" name="Title Placeholder 1">
            <a:extLst>
              <a:ext uri="{FF2B5EF4-FFF2-40B4-BE49-F238E27FC236}">
                <a16:creationId xmlns:a16="http://schemas.microsoft.com/office/drawing/2014/main" id="{5FB431D7-B606-4E7E-44D7-8C0E48BF1BD2}"/>
              </a:ext>
            </a:extLst>
          </p:cNvPr>
          <p:cNvSpPr>
            <a:spLocks noGrp="1"/>
          </p:cNvSpPr>
          <p:nvPr>
            <p:ph type="title"/>
          </p:nvPr>
        </p:nvSpPr>
        <p:spPr>
          <a:xfrm>
            <a:off x="250826" y="249926"/>
            <a:ext cx="7621513" cy="360099"/>
          </a:xfrm>
          <a:prstGeom prst="rect">
            <a:avLst/>
          </a:prstGeom>
        </p:spPr>
        <p:txBody>
          <a:bodyPr vert="horz" wrap="square" lIns="0" tIns="0" rIns="0" bIns="0" rtlCol="0" anchor="t" anchorCtr="0">
            <a:spAutoFit/>
          </a:bodyPr>
          <a:lstStyle/>
          <a:p>
            <a:r>
              <a:rPr lang="en-GB"/>
              <a:t>Click to edit Master title style</a:t>
            </a:r>
            <a:endParaRPr lang="en-US"/>
          </a:p>
        </p:txBody>
      </p:sp>
      <p:sp>
        <p:nvSpPr>
          <p:cNvPr id="8" name="Content Placeholder 14">
            <a:extLst>
              <a:ext uri="{FF2B5EF4-FFF2-40B4-BE49-F238E27FC236}">
                <a16:creationId xmlns:a16="http://schemas.microsoft.com/office/drawing/2014/main" id="{FA72DD7E-DFC5-8204-E32E-7DAE6E4AF994}"/>
              </a:ext>
            </a:extLst>
          </p:cNvPr>
          <p:cNvSpPr>
            <a:spLocks noGrp="1"/>
          </p:cNvSpPr>
          <p:nvPr>
            <p:ph sz="quarter" idx="10" hasCustomPrompt="1"/>
          </p:nvPr>
        </p:nvSpPr>
        <p:spPr>
          <a:xfrm>
            <a:off x="250825" y="666073"/>
            <a:ext cx="9583200" cy="276999"/>
          </a:xfrm>
        </p:spPr>
        <p:txBody>
          <a:bodyPr wrap="square">
            <a:spAutoFit/>
          </a:bodyPr>
          <a:lstStyle>
            <a:lvl1pPr marL="0" indent="0">
              <a:buNone/>
              <a:defRPr sz="1800">
                <a:solidFill>
                  <a:schemeClr val="accent1"/>
                </a:solidFill>
              </a:defRPr>
            </a:lvl1pPr>
            <a:lvl2pPr marL="239712" indent="0">
              <a:buNone/>
              <a:defRPr sz="1800">
                <a:solidFill>
                  <a:schemeClr val="accent1"/>
                </a:solidFill>
              </a:defRPr>
            </a:lvl2pPr>
            <a:lvl3pPr marL="538163" indent="0">
              <a:buNone/>
              <a:defRPr sz="1800">
                <a:solidFill>
                  <a:schemeClr val="accent1"/>
                </a:solidFill>
              </a:defRPr>
            </a:lvl3pPr>
            <a:lvl4pPr marL="719138" indent="0">
              <a:buNone/>
              <a:defRPr sz="1800">
                <a:solidFill>
                  <a:schemeClr val="accent1"/>
                </a:solidFill>
              </a:defRPr>
            </a:lvl4pPr>
            <a:lvl5pPr marL="985837" indent="0">
              <a:buNone/>
              <a:defRPr sz="1800">
                <a:solidFill>
                  <a:schemeClr val="accent1"/>
                </a:solidFill>
              </a:defRPr>
            </a:lvl5pPr>
          </a:lstStyle>
          <a:p>
            <a:pPr lvl="0"/>
            <a:r>
              <a:rPr lang="en-GB"/>
              <a:t>Click to edit Master subtitle style</a:t>
            </a:r>
          </a:p>
        </p:txBody>
      </p:sp>
      <p:pic>
        <p:nvPicPr>
          <p:cNvPr id="9" name="Graphic 8">
            <a:extLst>
              <a:ext uri="{FF2B5EF4-FFF2-40B4-BE49-F238E27FC236}">
                <a16:creationId xmlns:a16="http://schemas.microsoft.com/office/drawing/2014/main" id="{C59E6F51-3CC1-054E-AC22-DEC17C9E8D05}"/>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0170363" y="152373"/>
            <a:ext cx="1782000" cy="689806"/>
          </a:xfrm>
          <a:prstGeom prst="rect">
            <a:avLst/>
          </a:prstGeom>
        </p:spPr>
      </p:pic>
    </p:spTree>
    <p:extLst>
      <p:ext uri="{BB962C8B-B14F-4D97-AF65-F5344CB8AC3E}">
        <p14:creationId xmlns:p14="http://schemas.microsoft.com/office/powerpoint/2010/main" val="269074830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2_Title, text box and circle for image">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E968A405-2ADD-CD83-F2C5-E4C87A464DCC}"/>
              </a:ext>
            </a:extLst>
          </p:cNvPr>
          <p:cNvGraphicFramePr>
            <a:graphicFrameLocks noChangeAspect="1"/>
          </p:cNvGraphicFramePr>
          <p:nvPr userDrawn="1">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Object 4" hidden="1">
                        <a:extLst>
                          <a:ext uri="{FF2B5EF4-FFF2-40B4-BE49-F238E27FC236}">
                            <a16:creationId xmlns:a16="http://schemas.microsoft.com/office/drawing/2014/main" id="{E968A405-2ADD-CD83-F2C5-E4C87A464DCC}"/>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3" name="Content Placeholder 2"/>
          <p:cNvSpPr>
            <a:spLocks noGrp="1"/>
          </p:cNvSpPr>
          <p:nvPr>
            <p:ph idx="1"/>
          </p:nvPr>
        </p:nvSpPr>
        <p:spPr>
          <a:xfrm>
            <a:off x="252000" y="1198800"/>
            <a:ext cx="5652000" cy="5040000"/>
          </a:xfrm>
        </p:spPr>
        <p:txBody>
          <a:bodyPr lIns="72000" tIns="0" rIns="72000" bIns="72000"/>
          <a:lstStyle>
            <a:lvl1pPr>
              <a:defRPr sz="1800">
                <a:latin typeface="+mn-lt"/>
                <a:cs typeface="Arial" panose="020B0604020202020204" pitchFamily="34" charset="0"/>
              </a:defRPr>
            </a:lvl1pPr>
            <a:lvl2pPr>
              <a:defRPr sz="1600">
                <a:latin typeface="+mn-lt"/>
                <a:cs typeface="Arial" panose="020B0604020202020204" pitchFamily="34" charset="0"/>
              </a:defRPr>
            </a:lvl2pPr>
            <a:lvl3pPr>
              <a:defRPr sz="1400">
                <a:latin typeface="+mn-lt"/>
                <a:cs typeface="Arial" panose="020B0604020202020204" pitchFamily="34" charset="0"/>
              </a:defRPr>
            </a:lvl3pPr>
            <a:lvl4pPr>
              <a:defRPr sz="1200">
                <a:latin typeface="+mn-lt"/>
                <a:cs typeface="Arial" panose="020B0604020202020204" pitchFamily="34" charset="0"/>
              </a:defRPr>
            </a:lvl4pPr>
            <a:lvl5pPr>
              <a:defRPr sz="1200">
                <a:latin typeface="+mn-lt"/>
                <a:cs typeface="Arial" panose="020B0604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Picture Placeholder 2">
            <a:extLst>
              <a:ext uri="{FF2B5EF4-FFF2-40B4-BE49-F238E27FC236}">
                <a16:creationId xmlns:a16="http://schemas.microsoft.com/office/drawing/2014/main" id="{E1605E3C-D76A-4678-9277-BF9E20857561}"/>
              </a:ext>
            </a:extLst>
          </p:cNvPr>
          <p:cNvSpPr>
            <a:spLocks noGrp="1"/>
          </p:cNvSpPr>
          <p:nvPr>
            <p:ph type="pic" sz="quarter" idx="13" hasCustomPrompt="1"/>
          </p:nvPr>
        </p:nvSpPr>
        <p:spPr>
          <a:xfrm>
            <a:off x="6813444" y="1198800"/>
            <a:ext cx="5040000" cy="5040000"/>
          </a:xfrm>
          <a:prstGeom prst="ellipse">
            <a:avLst/>
          </a:prstGeom>
        </p:spPr>
        <p:txBody>
          <a:bodyPr/>
          <a:lstStyle>
            <a:lvl1pPr algn="ctr">
              <a:buNone/>
              <a:defRPr b="0" i="0">
                <a:solidFill>
                  <a:srgbClr val="1C67AF"/>
                </a:solidFill>
                <a:latin typeface="+mn-lt"/>
                <a:cs typeface="Arial" panose="020B0604020202020204" pitchFamily="34" charset="0"/>
              </a:defRPr>
            </a:lvl1pPr>
          </a:lstStyle>
          <a:p>
            <a:r>
              <a:rPr lang="en-US" noProof="0"/>
              <a:t>Add a picture here</a:t>
            </a:r>
          </a:p>
        </p:txBody>
      </p:sp>
      <p:sp>
        <p:nvSpPr>
          <p:cNvPr id="32" name="Slide Number Placeholder 5">
            <a:extLst>
              <a:ext uri="{FF2B5EF4-FFF2-40B4-BE49-F238E27FC236}">
                <a16:creationId xmlns:a16="http://schemas.microsoft.com/office/drawing/2014/main" id="{3A975D44-BBDE-415E-AD10-4B5D27EC1F20}"/>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a:p>
        </p:txBody>
      </p:sp>
      <p:sp>
        <p:nvSpPr>
          <p:cNvPr id="34" name="Footer Placeholder 3">
            <a:extLst>
              <a:ext uri="{FF2B5EF4-FFF2-40B4-BE49-F238E27FC236}">
                <a16:creationId xmlns:a16="http://schemas.microsoft.com/office/drawing/2014/main" id="{D7853777-3467-41CD-B494-D2A35BD43D10}"/>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a:p>
        </p:txBody>
      </p:sp>
      <p:sp>
        <p:nvSpPr>
          <p:cNvPr id="2" name="Title Placeholder 1">
            <a:extLst>
              <a:ext uri="{FF2B5EF4-FFF2-40B4-BE49-F238E27FC236}">
                <a16:creationId xmlns:a16="http://schemas.microsoft.com/office/drawing/2014/main" id="{CD7FB541-5D52-F76C-98B2-A93A3DE515CB}"/>
              </a:ext>
            </a:extLst>
          </p:cNvPr>
          <p:cNvSpPr>
            <a:spLocks noGrp="1"/>
          </p:cNvSpPr>
          <p:nvPr>
            <p:ph type="title"/>
          </p:nvPr>
        </p:nvSpPr>
        <p:spPr>
          <a:xfrm>
            <a:off x="250826" y="249926"/>
            <a:ext cx="9586415" cy="360099"/>
          </a:xfrm>
          <a:prstGeom prst="rect">
            <a:avLst/>
          </a:prstGeom>
        </p:spPr>
        <p:txBody>
          <a:bodyPr vert="horz" lIns="0" tIns="0" rIns="0" bIns="0" rtlCol="0" anchor="t" anchorCtr="0">
            <a:spAutoFit/>
          </a:bodyPr>
          <a:lstStyle/>
          <a:p>
            <a:r>
              <a:rPr lang="en-GB"/>
              <a:t>Click to edit Master title style</a:t>
            </a:r>
            <a:endParaRPr lang="en-US"/>
          </a:p>
        </p:txBody>
      </p:sp>
      <p:sp>
        <p:nvSpPr>
          <p:cNvPr id="7" name="Content Placeholder 14">
            <a:extLst>
              <a:ext uri="{FF2B5EF4-FFF2-40B4-BE49-F238E27FC236}">
                <a16:creationId xmlns:a16="http://schemas.microsoft.com/office/drawing/2014/main" id="{D9196592-353D-5060-F0CD-E79D796D1DD1}"/>
              </a:ext>
            </a:extLst>
          </p:cNvPr>
          <p:cNvSpPr>
            <a:spLocks noGrp="1"/>
          </p:cNvSpPr>
          <p:nvPr>
            <p:ph sz="quarter" idx="10" hasCustomPrompt="1"/>
          </p:nvPr>
        </p:nvSpPr>
        <p:spPr>
          <a:xfrm>
            <a:off x="250825" y="666073"/>
            <a:ext cx="9583200" cy="276999"/>
          </a:xfrm>
        </p:spPr>
        <p:txBody>
          <a:bodyPr wrap="square">
            <a:spAutoFit/>
          </a:bodyPr>
          <a:lstStyle>
            <a:lvl1pPr marL="0" indent="0">
              <a:buNone/>
              <a:defRPr sz="1800">
                <a:solidFill>
                  <a:schemeClr val="accent1"/>
                </a:solidFill>
              </a:defRPr>
            </a:lvl1pPr>
            <a:lvl2pPr marL="239712" indent="0">
              <a:buNone/>
              <a:defRPr sz="1800">
                <a:solidFill>
                  <a:schemeClr val="accent1"/>
                </a:solidFill>
              </a:defRPr>
            </a:lvl2pPr>
            <a:lvl3pPr marL="538163" indent="0">
              <a:buNone/>
              <a:defRPr sz="1800">
                <a:solidFill>
                  <a:schemeClr val="accent1"/>
                </a:solidFill>
              </a:defRPr>
            </a:lvl3pPr>
            <a:lvl4pPr marL="719138" indent="0">
              <a:buNone/>
              <a:defRPr sz="1800">
                <a:solidFill>
                  <a:schemeClr val="accent1"/>
                </a:solidFill>
              </a:defRPr>
            </a:lvl4pPr>
            <a:lvl5pPr marL="985837" indent="0">
              <a:buNone/>
              <a:defRPr sz="1800">
                <a:solidFill>
                  <a:schemeClr val="accent1"/>
                </a:solidFill>
              </a:defRPr>
            </a:lvl5pPr>
          </a:lstStyle>
          <a:p>
            <a:pPr lvl="0"/>
            <a:r>
              <a:rPr lang="en-GB"/>
              <a:t>Click to edit Master subtitle style</a:t>
            </a:r>
          </a:p>
        </p:txBody>
      </p:sp>
      <p:pic>
        <p:nvPicPr>
          <p:cNvPr id="8" name="Graphic 7">
            <a:extLst>
              <a:ext uri="{FF2B5EF4-FFF2-40B4-BE49-F238E27FC236}">
                <a16:creationId xmlns:a16="http://schemas.microsoft.com/office/drawing/2014/main" id="{ADB166E9-4333-8D2E-1FBA-621B8B210121}"/>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0170363" y="152373"/>
            <a:ext cx="1782000" cy="689806"/>
          </a:xfrm>
          <a:prstGeom prst="rect">
            <a:avLst/>
          </a:prstGeom>
        </p:spPr>
      </p:pic>
    </p:spTree>
    <p:extLst>
      <p:ext uri="{BB962C8B-B14F-4D97-AF65-F5344CB8AC3E}">
        <p14:creationId xmlns:p14="http://schemas.microsoft.com/office/powerpoint/2010/main" val="276948408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2_CV slide">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963CF824-0541-B29E-8E4D-682D7B6A2E1A}"/>
              </a:ext>
            </a:extLst>
          </p:cNvPr>
          <p:cNvGraphicFramePr>
            <a:graphicFrameLocks noChangeAspect="1"/>
          </p:cNvGraphicFramePr>
          <p:nvPr userDrawn="1">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Object 4" hidden="1">
                        <a:extLst>
                          <a:ext uri="{FF2B5EF4-FFF2-40B4-BE49-F238E27FC236}">
                            <a16:creationId xmlns:a16="http://schemas.microsoft.com/office/drawing/2014/main" id="{963CF824-0541-B29E-8E4D-682D7B6A2E1A}"/>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2" name="Rectangle 1">
            <a:extLst>
              <a:ext uri="{FF2B5EF4-FFF2-40B4-BE49-F238E27FC236}">
                <a16:creationId xmlns:a16="http://schemas.microsoft.com/office/drawing/2014/main" id="{80660FE9-7058-445A-A87D-587C9395E97C}"/>
              </a:ext>
            </a:extLst>
          </p:cNvPr>
          <p:cNvSpPr/>
          <p:nvPr userDrawn="1"/>
        </p:nvSpPr>
        <p:spPr>
          <a:xfrm>
            <a:off x="8234008" y="0"/>
            <a:ext cx="3960000"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US" sz="1000">
              <a:latin typeface="+mn-lt"/>
              <a:cs typeface="Arial" panose="020B0604020202020204" pitchFamily="34" charset="0"/>
            </a:endParaRPr>
          </a:p>
        </p:txBody>
      </p:sp>
      <p:sp>
        <p:nvSpPr>
          <p:cNvPr id="18" name="Picture Placeholder 3">
            <a:extLst>
              <a:ext uri="{FF2B5EF4-FFF2-40B4-BE49-F238E27FC236}">
                <a16:creationId xmlns:a16="http://schemas.microsoft.com/office/drawing/2014/main" id="{33BE1813-D5B5-4415-BB63-F6AD5397276E}"/>
              </a:ext>
            </a:extLst>
          </p:cNvPr>
          <p:cNvSpPr>
            <a:spLocks noGrp="1"/>
          </p:cNvSpPr>
          <p:nvPr>
            <p:ph type="pic" sz="quarter" idx="30" hasCustomPrompt="1"/>
          </p:nvPr>
        </p:nvSpPr>
        <p:spPr>
          <a:xfrm>
            <a:off x="9254008" y="1509000"/>
            <a:ext cx="1920000" cy="1920000"/>
          </a:xfrm>
          <a:prstGeom prst="ellipse">
            <a:avLst/>
          </a:prstGeom>
        </p:spPr>
        <p:txBody>
          <a:bodyPr/>
          <a:lstStyle>
            <a:lvl1pPr marL="0" indent="0" algn="ctr">
              <a:buNone/>
              <a:defRPr sz="1333">
                <a:solidFill>
                  <a:srgbClr val="2167AE"/>
                </a:solidFill>
                <a:latin typeface="+mn-lt"/>
                <a:cs typeface="Arial" panose="020B0604020202020204" pitchFamily="34" charset="0"/>
              </a:defRPr>
            </a:lvl1pPr>
          </a:lstStyle>
          <a:p>
            <a:r>
              <a:rPr lang="en-GB"/>
              <a:t>Add picture here</a:t>
            </a:r>
          </a:p>
        </p:txBody>
      </p:sp>
      <p:sp>
        <p:nvSpPr>
          <p:cNvPr id="33" name="Content Placeholder 2">
            <a:extLst>
              <a:ext uri="{FF2B5EF4-FFF2-40B4-BE49-F238E27FC236}">
                <a16:creationId xmlns:a16="http://schemas.microsoft.com/office/drawing/2014/main" id="{22F76E53-ED3E-4712-828A-462700FD54D1}"/>
              </a:ext>
            </a:extLst>
          </p:cNvPr>
          <p:cNvSpPr>
            <a:spLocks noGrp="1"/>
          </p:cNvSpPr>
          <p:nvPr>
            <p:ph idx="1"/>
          </p:nvPr>
        </p:nvSpPr>
        <p:spPr>
          <a:xfrm>
            <a:off x="250824" y="1206178"/>
            <a:ext cx="7621515" cy="5040145"/>
          </a:xfrm>
        </p:spPr>
        <p:txBody>
          <a:bodyPr lIns="72000" tIns="0" rIns="72000" bIns="72000"/>
          <a:lstStyle>
            <a:lvl1pPr>
              <a:defRPr sz="1800">
                <a:latin typeface="+mn-lt"/>
                <a:cs typeface="Arial" panose="020B0604020202020204" pitchFamily="34" charset="0"/>
              </a:defRPr>
            </a:lvl1pPr>
            <a:lvl2pPr>
              <a:defRPr sz="1600">
                <a:latin typeface="+mn-lt"/>
                <a:cs typeface="Arial" panose="020B0604020202020204" pitchFamily="34" charset="0"/>
              </a:defRPr>
            </a:lvl2pPr>
            <a:lvl3pPr>
              <a:defRPr sz="1400">
                <a:latin typeface="+mn-lt"/>
                <a:cs typeface="Arial" panose="020B0604020202020204" pitchFamily="34" charset="0"/>
              </a:defRPr>
            </a:lvl3pPr>
            <a:lvl4pPr>
              <a:defRPr sz="1200">
                <a:latin typeface="+mn-lt"/>
                <a:cs typeface="Arial" panose="020B0604020202020204" pitchFamily="34" charset="0"/>
              </a:defRPr>
            </a:lvl4pPr>
            <a:lvl5pPr>
              <a:defRPr sz="1200">
                <a:latin typeface="+mn-lt"/>
                <a:cs typeface="Arial" panose="020B0604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4" name="Slide Number Placeholder 5">
            <a:extLst>
              <a:ext uri="{FF2B5EF4-FFF2-40B4-BE49-F238E27FC236}">
                <a16:creationId xmlns:a16="http://schemas.microsoft.com/office/drawing/2014/main" id="{3E83A98D-348B-40D1-B8DE-954D062DE5ED}"/>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a:p>
        </p:txBody>
      </p:sp>
      <p:sp>
        <p:nvSpPr>
          <p:cNvPr id="35" name="TextBox 34">
            <a:extLst>
              <a:ext uri="{FF2B5EF4-FFF2-40B4-BE49-F238E27FC236}">
                <a16:creationId xmlns:a16="http://schemas.microsoft.com/office/drawing/2014/main" id="{20454A9A-E833-4775-8C2D-33EB42BCE6B5}"/>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a:latin typeface="+mn-lt"/>
                <a:cs typeface="Arial" panose="020B0604020202020204" pitchFamily="34" charset="0"/>
              </a:rPr>
              <a:t>© Zurich</a:t>
            </a:r>
          </a:p>
        </p:txBody>
      </p:sp>
      <p:sp>
        <p:nvSpPr>
          <p:cNvPr id="36" name="Footer Placeholder 3">
            <a:extLst>
              <a:ext uri="{FF2B5EF4-FFF2-40B4-BE49-F238E27FC236}">
                <a16:creationId xmlns:a16="http://schemas.microsoft.com/office/drawing/2014/main" id="{D4697806-E525-43F1-B233-E030C6B5FB9F}"/>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a:p>
        </p:txBody>
      </p:sp>
      <p:sp>
        <p:nvSpPr>
          <p:cNvPr id="3" name="Title Placeholder 1">
            <a:extLst>
              <a:ext uri="{FF2B5EF4-FFF2-40B4-BE49-F238E27FC236}">
                <a16:creationId xmlns:a16="http://schemas.microsoft.com/office/drawing/2014/main" id="{5FB431D7-B606-4E7E-44D7-8C0E48BF1BD2}"/>
              </a:ext>
            </a:extLst>
          </p:cNvPr>
          <p:cNvSpPr>
            <a:spLocks noGrp="1"/>
          </p:cNvSpPr>
          <p:nvPr>
            <p:ph type="title"/>
          </p:nvPr>
        </p:nvSpPr>
        <p:spPr>
          <a:xfrm>
            <a:off x="250826" y="249926"/>
            <a:ext cx="7621513" cy="360099"/>
          </a:xfrm>
          <a:prstGeom prst="rect">
            <a:avLst/>
          </a:prstGeom>
        </p:spPr>
        <p:txBody>
          <a:bodyPr vert="horz" wrap="square" lIns="0" tIns="0" rIns="0" bIns="0" rtlCol="0" anchor="t" anchorCtr="0">
            <a:spAutoFit/>
          </a:bodyPr>
          <a:lstStyle/>
          <a:p>
            <a:r>
              <a:rPr lang="en-GB"/>
              <a:t>Click to edit Master title style</a:t>
            </a:r>
            <a:endParaRPr lang="en-US"/>
          </a:p>
        </p:txBody>
      </p:sp>
      <p:sp>
        <p:nvSpPr>
          <p:cNvPr id="8" name="Content Placeholder 14">
            <a:extLst>
              <a:ext uri="{FF2B5EF4-FFF2-40B4-BE49-F238E27FC236}">
                <a16:creationId xmlns:a16="http://schemas.microsoft.com/office/drawing/2014/main" id="{FA72DD7E-DFC5-8204-E32E-7DAE6E4AF994}"/>
              </a:ext>
            </a:extLst>
          </p:cNvPr>
          <p:cNvSpPr>
            <a:spLocks noGrp="1"/>
          </p:cNvSpPr>
          <p:nvPr>
            <p:ph sz="quarter" idx="10" hasCustomPrompt="1"/>
          </p:nvPr>
        </p:nvSpPr>
        <p:spPr>
          <a:xfrm>
            <a:off x="250825" y="666073"/>
            <a:ext cx="9583200" cy="276999"/>
          </a:xfrm>
        </p:spPr>
        <p:txBody>
          <a:bodyPr wrap="square">
            <a:spAutoFit/>
          </a:bodyPr>
          <a:lstStyle>
            <a:lvl1pPr marL="0" indent="0">
              <a:buNone/>
              <a:defRPr sz="1800">
                <a:solidFill>
                  <a:schemeClr val="accent1"/>
                </a:solidFill>
              </a:defRPr>
            </a:lvl1pPr>
            <a:lvl2pPr marL="239712" indent="0">
              <a:buNone/>
              <a:defRPr sz="1800">
                <a:solidFill>
                  <a:schemeClr val="accent1"/>
                </a:solidFill>
              </a:defRPr>
            </a:lvl2pPr>
            <a:lvl3pPr marL="538163" indent="0">
              <a:buNone/>
              <a:defRPr sz="1800">
                <a:solidFill>
                  <a:schemeClr val="accent1"/>
                </a:solidFill>
              </a:defRPr>
            </a:lvl3pPr>
            <a:lvl4pPr marL="719138" indent="0">
              <a:buNone/>
              <a:defRPr sz="1800">
                <a:solidFill>
                  <a:schemeClr val="accent1"/>
                </a:solidFill>
              </a:defRPr>
            </a:lvl4pPr>
            <a:lvl5pPr marL="985837" indent="0">
              <a:buNone/>
              <a:defRPr sz="1800">
                <a:solidFill>
                  <a:schemeClr val="accent1"/>
                </a:solidFill>
              </a:defRPr>
            </a:lvl5pPr>
          </a:lstStyle>
          <a:p>
            <a:pPr lvl="0"/>
            <a:r>
              <a:rPr lang="en-GB"/>
              <a:t>Click to edit Master subtitle style</a:t>
            </a:r>
          </a:p>
        </p:txBody>
      </p:sp>
      <p:pic>
        <p:nvPicPr>
          <p:cNvPr id="9" name="Graphic 8">
            <a:extLst>
              <a:ext uri="{FF2B5EF4-FFF2-40B4-BE49-F238E27FC236}">
                <a16:creationId xmlns:a16="http://schemas.microsoft.com/office/drawing/2014/main" id="{C59E6F51-3CC1-054E-AC22-DEC17C9E8D05}"/>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0170363" y="152373"/>
            <a:ext cx="1782000" cy="689806"/>
          </a:xfrm>
          <a:prstGeom prst="rect">
            <a:avLst/>
          </a:prstGeom>
        </p:spPr>
      </p:pic>
    </p:spTree>
    <p:extLst>
      <p:ext uri="{BB962C8B-B14F-4D97-AF65-F5344CB8AC3E}">
        <p14:creationId xmlns:p14="http://schemas.microsoft.com/office/powerpoint/2010/main" val="286688038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2F1406EC-9BFF-3460-49A6-84F969C645E2}"/>
              </a:ext>
            </a:extLst>
          </p:cNvPr>
          <p:cNvGraphicFramePr>
            <a:graphicFrameLocks noChangeAspect="1"/>
          </p:cNvGraphicFramePr>
          <p:nvPr userDrawn="1">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Object 3" hidden="1">
                        <a:extLst>
                          <a:ext uri="{FF2B5EF4-FFF2-40B4-BE49-F238E27FC236}">
                            <a16:creationId xmlns:a16="http://schemas.microsoft.com/office/drawing/2014/main" id="{2F1406EC-9BFF-3460-49A6-84F969C645E2}"/>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pic>
        <p:nvPicPr>
          <p:cNvPr id="19" name="Graphic 18">
            <a:extLst>
              <a:ext uri="{FF2B5EF4-FFF2-40B4-BE49-F238E27FC236}">
                <a16:creationId xmlns:a16="http://schemas.microsoft.com/office/drawing/2014/main" id="{9E2366D4-7C96-A33F-7E29-165126626D0B}"/>
              </a:ext>
            </a:extLst>
          </p:cNvPr>
          <p:cNvPicPr>
            <a:picLocks noChangeAspect="1"/>
          </p:cNvPicPr>
          <p:nvPr userDrawn="1"/>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0170363" y="152373"/>
            <a:ext cx="1782000" cy="689806"/>
          </a:xfrm>
          <a:prstGeom prst="rect">
            <a:avLst/>
          </a:prstGeom>
        </p:spPr>
      </p:pic>
      <p:sp>
        <p:nvSpPr>
          <p:cNvPr id="3" name="Content Placeholder 2"/>
          <p:cNvSpPr>
            <a:spLocks noGrp="1"/>
          </p:cNvSpPr>
          <p:nvPr>
            <p:ph idx="1"/>
          </p:nvPr>
        </p:nvSpPr>
        <p:spPr>
          <a:xfrm>
            <a:off x="251999" y="1198800"/>
            <a:ext cx="11678400" cy="5040000"/>
          </a:xfrm>
        </p:spPr>
        <p:txBody>
          <a:bodyPr/>
          <a:lstStyle>
            <a:lvl1pPr>
              <a:defRPr sz="1800">
                <a:latin typeface="+mn-lt"/>
                <a:cs typeface="Arial" panose="020B0604020202020204" pitchFamily="34" charset="0"/>
              </a:defRPr>
            </a:lvl1pPr>
            <a:lvl2pPr>
              <a:defRPr sz="1600">
                <a:latin typeface="+mn-lt"/>
                <a:cs typeface="Arial" panose="020B0604020202020204" pitchFamily="34" charset="0"/>
              </a:defRPr>
            </a:lvl2pPr>
            <a:lvl3pPr>
              <a:defRPr sz="1400">
                <a:latin typeface="+mn-lt"/>
                <a:cs typeface="Arial" panose="020B0604020202020204" pitchFamily="34" charset="0"/>
              </a:defRPr>
            </a:lvl3pPr>
            <a:lvl4pPr>
              <a:defRPr sz="1200">
                <a:latin typeface="+mn-lt"/>
                <a:cs typeface="Arial" panose="020B0604020202020204" pitchFamily="34" charset="0"/>
              </a:defRPr>
            </a:lvl4pPr>
            <a:lvl5pPr>
              <a:defRPr sz="1200">
                <a:latin typeface="+mn-lt"/>
                <a:cs typeface="Arial" panose="020B0604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8" name="Slide Number Placeholder 5">
            <a:extLst>
              <a:ext uri="{FF2B5EF4-FFF2-40B4-BE49-F238E27FC236}">
                <a16:creationId xmlns:a16="http://schemas.microsoft.com/office/drawing/2014/main" id="{9DEE29F2-F280-4686-A9A8-3959443731C7}"/>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a:p>
        </p:txBody>
      </p:sp>
      <p:sp>
        <p:nvSpPr>
          <p:cNvPr id="33" name="Footer Placeholder 3">
            <a:extLst>
              <a:ext uri="{FF2B5EF4-FFF2-40B4-BE49-F238E27FC236}">
                <a16:creationId xmlns:a16="http://schemas.microsoft.com/office/drawing/2014/main" id="{F71481AB-279E-41C8-ACA9-C2DA8D6056B0}"/>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a:p>
        </p:txBody>
      </p:sp>
      <p:sp>
        <p:nvSpPr>
          <p:cNvPr id="6" name="Title Placeholder 1">
            <a:extLst>
              <a:ext uri="{FF2B5EF4-FFF2-40B4-BE49-F238E27FC236}">
                <a16:creationId xmlns:a16="http://schemas.microsoft.com/office/drawing/2014/main" id="{18E30B75-9CF0-0775-B941-FE7D212DB476}"/>
              </a:ext>
            </a:extLst>
          </p:cNvPr>
          <p:cNvSpPr>
            <a:spLocks noGrp="1"/>
          </p:cNvSpPr>
          <p:nvPr>
            <p:ph type="title"/>
          </p:nvPr>
        </p:nvSpPr>
        <p:spPr>
          <a:xfrm>
            <a:off x="250826" y="249926"/>
            <a:ext cx="9583200" cy="360099"/>
          </a:xfrm>
          <a:prstGeom prst="rect">
            <a:avLst/>
          </a:prstGeom>
        </p:spPr>
        <p:txBody>
          <a:bodyPr vert="horz" lIns="0" tIns="0" rIns="0" bIns="0" rtlCol="0" anchor="t" anchorCtr="0">
            <a:spAutoFit/>
          </a:bodyPr>
          <a:lstStyle/>
          <a:p>
            <a:r>
              <a:rPr lang="en-GB"/>
              <a:t>Click to edit Master title style</a:t>
            </a:r>
            <a:endParaRPr lang="en-US"/>
          </a:p>
        </p:txBody>
      </p:sp>
      <p:sp>
        <p:nvSpPr>
          <p:cNvPr id="15" name="Content Placeholder 14">
            <a:extLst>
              <a:ext uri="{FF2B5EF4-FFF2-40B4-BE49-F238E27FC236}">
                <a16:creationId xmlns:a16="http://schemas.microsoft.com/office/drawing/2014/main" id="{5EE267CE-325C-462B-BBBE-BB1B3ABD1F8D}"/>
              </a:ext>
            </a:extLst>
          </p:cNvPr>
          <p:cNvSpPr>
            <a:spLocks noGrp="1"/>
          </p:cNvSpPr>
          <p:nvPr>
            <p:ph sz="quarter" idx="10" hasCustomPrompt="1"/>
          </p:nvPr>
        </p:nvSpPr>
        <p:spPr>
          <a:xfrm>
            <a:off x="250825" y="666073"/>
            <a:ext cx="9583200" cy="276999"/>
          </a:xfrm>
        </p:spPr>
        <p:txBody>
          <a:bodyPr wrap="square">
            <a:spAutoFit/>
          </a:bodyPr>
          <a:lstStyle>
            <a:lvl1pPr marL="0" indent="0">
              <a:buNone/>
              <a:defRPr sz="1800">
                <a:solidFill>
                  <a:schemeClr val="accent1"/>
                </a:solidFill>
              </a:defRPr>
            </a:lvl1pPr>
            <a:lvl2pPr marL="239712" indent="0">
              <a:buNone/>
              <a:defRPr sz="1800">
                <a:solidFill>
                  <a:schemeClr val="accent1"/>
                </a:solidFill>
              </a:defRPr>
            </a:lvl2pPr>
            <a:lvl3pPr marL="538163" indent="0">
              <a:buNone/>
              <a:defRPr sz="1800">
                <a:solidFill>
                  <a:schemeClr val="accent1"/>
                </a:solidFill>
              </a:defRPr>
            </a:lvl3pPr>
            <a:lvl4pPr marL="719138" indent="0">
              <a:buNone/>
              <a:defRPr sz="1800">
                <a:solidFill>
                  <a:schemeClr val="accent1"/>
                </a:solidFill>
              </a:defRPr>
            </a:lvl4pPr>
            <a:lvl5pPr marL="985837" indent="0">
              <a:buNone/>
              <a:defRPr sz="1800">
                <a:solidFill>
                  <a:schemeClr val="accent1"/>
                </a:solidFill>
              </a:defRPr>
            </a:lvl5pPr>
          </a:lstStyle>
          <a:p>
            <a:pPr lvl="0"/>
            <a:r>
              <a:rPr lang="en-GB"/>
              <a:t>Click to edit Master subtitle style</a:t>
            </a:r>
          </a:p>
        </p:txBody>
      </p:sp>
    </p:spTree>
    <p:extLst>
      <p:ext uri="{BB962C8B-B14F-4D97-AF65-F5344CB8AC3E}">
        <p14:creationId xmlns:p14="http://schemas.microsoft.com/office/powerpoint/2010/main" val="275538450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03818" y="2085003"/>
            <a:ext cx="11381782" cy="4304997"/>
          </a:xfrm>
          <a:prstGeom prst="rect">
            <a:avLst/>
          </a:prstGeom>
        </p:spPr>
        <p:txBody>
          <a:bodyPr/>
          <a:lstStyle>
            <a:lvl5pPr marL="1346065" indent="-271436">
              <a:buClr>
                <a:srgbClr val="000066"/>
              </a:buClr>
              <a:buSzPct val="100000"/>
              <a:buFont typeface="Frutiger 55 Roman" pitchFamily="34" charset="0"/>
              <a:buChar char="–"/>
              <a:defRPr/>
            </a:lvl5pPr>
            <a:lvl6pPr marL="1614327" indent="-285721">
              <a:spcBef>
                <a:spcPts val="0"/>
              </a:spcBef>
              <a:spcAft>
                <a:spcPts val="300"/>
              </a:spcAft>
              <a:buClr>
                <a:srgbClr val="000066"/>
              </a:buClr>
              <a:buSzPct val="100000"/>
              <a:buFont typeface="Frutiger 55 Roman" pitchFamily="34" charset="0"/>
              <a:buChar char="–"/>
              <a:defRPr/>
            </a:lvl6pPr>
            <a:lvl7pPr marL="1881000" indent="-285721">
              <a:spcBef>
                <a:spcPts val="0"/>
              </a:spcBef>
              <a:spcAft>
                <a:spcPts val="300"/>
              </a:spcAft>
              <a:buClr>
                <a:srgbClr val="000066"/>
              </a:buClr>
              <a:buSzPct val="100000"/>
              <a:buFont typeface="Frutiger 55 Roman" pitchFamily="34" charset="0"/>
              <a:buChar char="–"/>
              <a:defRPr/>
            </a:lvl7pPr>
            <a:lvl8pPr marL="2160372" indent="-285721">
              <a:spcBef>
                <a:spcPts val="0"/>
              </a:spcBef>
              <a:spcAft>
                <a:spcPts val="300"/>
              </a:spcAft>
              <a:buClr>
                <a:srgbClr val="000066"/>
              </a:buClr>
              <a:buSzPct val="100000"/>
              <a:buFont typeface="Frutiger 55 Roman" pitchFamily="34" charset="0"/>
              <a:buChar char="–"/>
              <a:defRPr/>
            </a:lvl8pPr>
            <a:lvl9pPr marL="2427045" indent="-285721">
              <a:spcBef>
                <a:spcPts val="0"/>
              </a:spcBef>
              <a:spcAft>
                <a:spcPts val="300"/>
              </a:spcAft>
              <a:buClr>
                <a:srgbClr val="000066"/>
              </a:buClr>
              <a:buSzPct val="100000"/>
              <a:buFont typeface="Frutiger 55 Roman" pitchFamily="34" charset="0"/>
              <a:buChar cha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13"/>
          <p:cNvSpPr>
            <a:spLocks noGrp="1"/>
          </p:cNvSpPr>
          <p:nvPr>
            <p:ph type="body" sz="quarter" idx="17"/>
          </p:nvPr>
        </p:nvSpPr>
        <p:spPr>
          <a:xfrm>
            <a:off x="407010" y="211138"/>
            <a:ext cx="10036880" cy="765814"/>
          </a:xfrm>
          <a:prstGeom prst="rect">
            <a:avLst/>
          </a:prstGeom>
        </p:spPr>
        <p:txBody>
          <a:bodyPr vert="horz" anchor="t"/>
          <a:lstStyle>
            <a:lvl1pPr marL="0" indent="0">
              <a:buNone/>
              <a:defRPr sz="2800" b="1"/>
            </a:lvl1pPr>
          </a:lstStyle>
          <a:p>
            <a:pPr lvl="0"/>
            <a:r>
              <a:rPr lang="ga-IE"/>
              <a:t>Click to edit Master text styles</a:t>
            </a:r>
          </a:p>
        </p:txBody>
      </p:sp>
      <p:sp>
        <p:nvSpPr>
          <p:cNvPr id="16" name="Text Placeholder 15"/>
          <p:cNvSpPr>
            <a:spLocks noGrp="1"/>
          </p:cNvSpPr>
          <p:nvPr>
            <p:ph type="body" sz="quarter" idx="18"/>
          </p:nvPr>
        </p:nvSpPr>
        <p:spPr>
          <a:xfrm>
            <a:off x="407010" y="984980"/>
            <a:ext cx="11380013" cy="520700"/>
          </a:xfrm>
          <a:prstGeom prst="rect">
            <a:avLst/>
          </a:prstGeom>
        </p:spPr>
        <p:txBody>
          <a:bodyPr vert="horz"/>
          <a:lstStyle>
            <a:lvl1pPr marL="0" indent="0">
              <a:buNone/>
              <a:defRPr/>
            </a:lvl1pPr>
          </a:lstStyle>
          <a:p>
            <a:pPr lvl="0"/>
            <a:r>
              <a:rPr lang="ga-IE"/>
              <a:t>Click to edit Master text styles</a:t>
            </a:r>
          </a:p>
        </p:txBody>
      </p:sp>
      <p:sp>
        <p:nvSpPr>
          <p:cNvPr id="5" name="Datumsplatzhalter 3"/>
          <p:cNvSpPr>
            <a:spLocks noGrp="1"/>
          </p:cNvSpPr>
          <p:nvPr>
            <p:ph type="dt" sz="half" idx="19"/>
          </p:nvPr>
        </p:nvSpPr>
        <p:spPr/>
        <p:txBody>
          <a:bodyPr/>
          <a:lstStyle>
            <a:lvl1pPr>
              <a:defRPr dirty="0" smtClean="0"/>
            </a:lvl1pPr>
          </a:lstStyle>
          <a:p>
            <a:pPr>
              <a:defRPr/>
            </a:pPr>
            <a:r>
              <a:rPr lang="en-US"/>
              <a:t>[Date]</a:t>
            </a:r>
          </a:p>
        </p:txBody>
      </p:sp>
      <p:sp>
        <p:nvSpPr>
          <p:cNvPr id="6" name="Fußzeilenplatzhalter 4"/>
          <p:cNvSpPr>
            <a:spLocks noGrp="1"/>
          </p:cNvSpPr>
          <p:nvPr>
            <p:ph type="ftr" sz="quarter" idx="20"/>
          </p:nvPr>
        </p:nvSpPr>
        <p:spPr>
          <a:xfrm>
            <a:off x="3260300" y="6565900"/>
            <a:ext cx="7384088" cy="139700"/>
          </a:xfrm>
          <a:prstGeom prst="rect">
            <a:avLst/>
          </a:prstGeom>
        </p:spPr>
        <p:txBody>
          <a:bodyPr/>
          <a:lstStyle>
            <a:lvl1pPr fontAlgn="auto">
              <a:spcBef>
                <a:spcPts val="0"/>
              </a:spcBef>
              <a:spcAft>
                <a:spcPts val="0"/>
              </a:spcAft>
              <a:defRPr dirty="0">
                <a:latin typeface="+mn-lt"/>
                <a:cs typeface="+mn-cs"/>
              </a:defRPr>
            </a:lvl1pPr>
          </a:lstStyle>
          <a:p>
            <a:pPr>
              <a:defRPr/>
            </a:pPr>
            <a:endParaRPr lang="en-US"/>
          </a:p>
        </p:txBody>
      </p:sp>
      <p:sp>
        <p:nvSpPr>
          <p:cNvPr id="7" name="Foliennummernplatzhalter 5"/>
          <p:cNvSpPr>
            <a:spLocks noGrp="1"/>
          </p:cNvSpPr>
          <p:nvPr>
            <p:ph type="sldNum" sz="quarter" idx="21"/>
          </p:nvPr>
        </p:nvSpPr>
        <p:spPr/>
        <p:txBody>
          <a:bodyPr/>
          <a:lstStyle>
            <a:lvl1pPr>
              <a:defRPr/>
            </a:lvl1pPr>
          </a:lstStyle>
          <a:p>
            <a:pPr>
              <a:defRPr/>
            </a:pPr>
            <a:fld id="{2310420F-B8B8-4663-897E-DA65B6A57607}" type="slidenum">
              <a:rPr lang="en-US"/>
              <a:pPr>
                <a:defRPr/>
              </a:pPr>
              <a:t>‹#›</a:t>
            </a:fld>
            <a:endParaRPr lang="en-US" dirty="0"/>
          </a:p>
        </p:txBody>
      </p:sp>
    </p:spTree>
    <p:extLst>
      <p:ext uri="{BB962C8B-B14F-4D97-AF65-F5344CB8AC3E}">
        <p14:creationId xmlns:p14="http://schemas.microsoft.com/office/powerpoint/2010/main" val="424422778"/>
      </p:ext>
    </p:extLst>
  </p:cSld>
  <p:clrMapOvr>
    <a:masterClrMapping/>
  </p:clrMapOvr>
  <p:hf hdr="0" ftr="0" dt="0"/>
</p:sldLayout>
</file>

<file path=ppt/slideLayouts/slideLayout88.xml><?xml version="1.0" encoding="utf-8"?>
<p:sldLayout xmlns:a="http://schemas.openxmlformats.org/drawingml/2006/main" xmlns:r="http://schemas.openxmlformats.org/officeDocument/2006/relationships" xmlns:p="http://schemas.openxmlformats.org/presentationml/2006/main" userDrawn="1">
  <p:cSld name="Agenda with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E5769-963A-1E4C-9183-8C898DF4FC4E}"/>
              </a:ext>
            </a:extLst>
          </p:cNvPr>
          <p:cNvSpPr>
            <a:spLocks noGrp="1"/>
          </p:cNvSpPr>
          <p:nvPr>
            <p:ph type="title" hasCustomPrompt="1"/>
          </p:nvPr>
        </p:nvSpPr>
        <p:spPr>
          <a:xfrm>
            <a:off x="347842" y="254179"/>
            <a:ext cx="9855199" cy="332399"/>
          </a:xfrm>
          <a:prstGeom prst="rect">
            <a:avLst/>
          </a:prstGeom>
        </p:spPr>
        <p:txBody>
          <a:bodyPr lIns="0" anchor="t"/>
          <a:lstStyle>
            <a:lvl1pPr>
              <a:defRPr b="0" i="0">
                <a:solidFill>
                  <a:srgbClr val="2167AE"/>
                </a:solidFill>
                <a:latin typeface="Zurich Sans Light" panose="02000000000000000000" pitchFamily="2" charset="0"/>
                <a:cs typeface="Arial" panose="020B0604020202020204" pitchFamily="34" charset="0"/>
              </a:defRPr>
            </a:lvl1pPr>
          </a:lstStyle>
          <a:p>
            <a:r>
              <a:rPr lang="en-GB" noProof="0"/>
              <a:t>Agenda or content page</a:t>
            </a:r>
          </a:p>
        </p:txBody>
      </p:sp>
      <p:sp>
        <p:nvSpPr>
          <p:cNvPr id="6" name="Text Placeholder 16">
            <a:extLst>
              <a:ext uri="{FF2B5EF4-FFF2-40B4-BE49-F238E27FC236}">
                <a16:creationId xmlns:a16="http://schemas.microsoft.com/office/drawing/2014/main" id="{2E48DA8B-B36B-F147-BA19-ADE851F826B3}"/>
              </a:ext>
            </a:extLst>
          </p:cNvPr>
          <p:cNvSpPr>
            <a:spLocks noGrp="1"/>
          </p:cNvSpPr>
          <p:nvPr>
            <p:ph type="body" sz="quarter" idx="15" hasCustomPrompt="1"/>
          </p:nvPr>
        </p:nvSpPr>
        <p:spPr>
          <a:xfrm>
            <a:off x="347843" y="1205221"/>
            <a:ext cx="5603695" cy="5032068"/>
          </a:xfrm>
          <a:prstGeom prst="rect">
            <a:avLst/>
          </a:prstGeom>
        </p:spPr>
        <p:txBody>
          <a:bodyPr lIns="0" rIns="0" anchor="t"/>
          <a:lstStyle>
            <a:lvl1pPr marL="355591" marR="0" indent="-355591" algn="l" defTabSz="914256" rtl="0" eaLnBrk="1" fontAlgn="base" latinLnBrk="0" hangingPunct="1">
              <a:lnSpc>
                <a:spcPct val="150000"/>
              </a:lnSpc>
              <a:spcBef>
                <a:spcPts val="0"/>
              </a:spcBef>
              <a:spcAft>
                <a:spcPts val="300"/>
              </a:spcAft>
              <a:buClr>
                <a:srgbClr val="1C67AF"/>
              </a:buClr>
              <a:buSzPct val="100000"/>
              <a:buFont typeface="+mj-lt"/>
              <a:buAutoNum type="arabicPeriod"/>
              <a:tabLst/>
              <a:defRPr sz="2400" b="0" i="0">
                <a:solidFill>
                  <a:srgbClr val="2167AE"/>
                </a:solidFill>
                <a:latin typeface="Zurich Sans Light" panose="02000000000000000000" pitchFamily="2" charset="0"/>
                <a:cs typeface="Arial" panose="020B0604020202020204" pitchFamily="34" charset="0"/>
              </a:defRPr>
            </a:lvl1pPr>
          </a:lstStyle>
          <a:p>
            <a:pPr lvl="0"/>
            <a:r>
              <a:rPr lang="en-GB" noProof="0"/>
              <a:t>Add title</a:t>
            </a:r>
          </a:p>
          <a:p>
            <a:pPr lvl="0"/>
            <a:r>
              <a:rPr lang="en-GB" noProof="0"/>
              <a:t>Add title</a:t>
            </a:r>
          </a:p>
          <a:p>
            <a:pPr lvl="0"/>
            <a:r>
              <a:rPr lang="en-GB" noProof="0"/>
              <a:t>Add title</a:t>
            </a:r>
          </a:p>
          <a:p>
            <a:pPr lvl="0"/>
            <a:r>
              <a:rPr lang="en-GB" noProof="0"/>
              <a:t>Add title</a:t>
            </a:r>
          </a:p>
          <a:p>
            <a:pPr lvl="0"/>
            <a:r>
              <a:rPr lang="en-GB" noProof="0"/>
              <a:t>Add title</a:t>
            </a:r>
          </a:p>
        </p:txBody>
      </p:sp>
      <p:sp>
        <p:nvSpPr>
          <p:cNvPr id="5" name="Footer Placeholder 4">
            <a:extLst>
              <a:ext uri="{FF2B5EF4-FFF2-40B4-BE49-F238E27FC236}">
                <a16:creationId xmlns:a16="http://schemas.microsoft.com/office/drawing/2014/main" id="{7576DE17-B41F-F94E-8417-AABA2A9152F7}"/>
              </a:ext>
            </a:extLst>
          </p:cNvPr>
          <p:cNvSpPr>
            <a:spLocks noGrp="1"/>
          </p:cNvSpPr>
          <p:nvPr>
            <p:ph type="ftr" sz="quarter" idx="16"/>
          </p:nvPr>
        </p:nvSpPr>
        <p:spPr/>
        <p:txBody>
          <a:bodyPr/>
          <a:lstStyle>
            <a:lvl1pPr algn="r">
              <a:defRPr b="0" i="0">
                <a:solidFill>
                  <a:srgbClr val="2167AE"/>
                </a:solidFill>
              </a:defRPr>
            </a:lvl1pPr>
          </a:lstStyle>
          <a:p>
            <a:endParaRPr lang="en-GB"/>
          </a:p>
        </p:txBody>
      </p:sp>
      <p:sp>
        <p:nvSpPr>
          <p:cNvPr id="7" name="Slide Number Placeholder 6">
            <a:extLst>
              <a:ext uri="{FF2B5EF4-FFF2-40B4-BE49-F238E27FC236}">
                <a16:creationId xmlns:a16="http://schemas.microsoft.com/office/drawing/2014/main" id="{DBFE40F3-EF7C-CF47-84EA-47BCB129D9F5}"/>
              </a:ext>
            </a:extLst>
          </p:cNvPr>
          <p:cNvSpPr>
            <a:spLocks noGrp="1"/>
          </p:cNvSpPr>
          <p:nvPr>
            <p:ph type="sldNum" sz="quarter" idx="17"/>
          </p:nvPr>
        </p:nvSpPr>
        <p:spPr/>
        <p:txBody>
          <a:bodyPr/>
          <a:lstStyle>
            <a:lvl1pPr>
              <a:defRPr b="0" i="0">
                <a:solidFill>
                  <a:srgbClr val="2167AE"/>
                </a:solidFill>
              </a:defRPr>
            </a:lvl1pPr>
          </a:lstStyle>
          <a:p>
            <a:fld id="{D691331D-A62F-41F8-BAEC-0A7727B7C525}" type="slidenum">
              <a:rPr lang="en-GB" smtClean="0"/>
              <a:pPr/>
              <a:t>‹#›</a:t>
            </a:fld>
            <a:endParaRPr lang="en-GB"/>
          </a:p>
        </p:txBody>
      </p:sp>
      <p:pic>
        <p:nvPicPr>
          <p:cNvPr id="8" name="Picture 7">
            <a:extLst>
              <a:ext uri="{FF2B5EF4-FFF2-40B4-BE49-F238E27FC236}">
                <a16:creationId xmlns:a16="http://schemas.microsoft.com/office/drawing/2014/main" id="{2B26F0D8-5E9E-2A4B-88B7-3CE5BEAD04F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189634" y="159248"/>
            <a:ext cx="1773767" cy="683952"/>
          </a:xfrm>
          <a:prstGeom prst="rect">
            <a:avLst/>
          </a:prstGeom>
        </p:spPr>
      </p:pic>
      <p:sp>
        <p:nvSpPr>
          <p:cNvPr id="9" name="Picture Placeholder 2">
            <a:extLst>
              <a:ext uri="{FF2B5EF4-FFF2-40B4-BE49-F238E27FC236}">
                <a16:creationId xmlns:a16="http://schemas.microsoft.com/office/drawing/2014/main" id="{61841F35-BD7E-AE4B-9B53-82E6C29C5827}"/>
              </a:ext>
            </a:extLst>
          </p:cNvPr>
          <p:cNvSpPr>
            <a:spLocks noGrp="1" noChangeAspect="1"/>
          </p:cNvSpPr>
          <p:nvPr>
            <p:ph type="pic" sz="quarter" idx="14" hasCustomPrompt="1"/>
          </p:nvPr>
        </p:nvSpPr>
        <p:spPr>
          <a:xfrm>
            <a:off x="8055920" y="1545069"/>
            <a:ext cx="4320000" cy="4320000"/>
          </a:xfrm>
          <a:prstGeom prst="ellipse">
            <a:avLst/>
          </a:prstGeom>
        </p:spPr>
        <p:txBody>
          <a:bodyPr/>
          <a:lstStyle>
            <a:lvl1pPr algn="ctr">
              <a:buNone/>
              <a:defRPr b="0" i="0">
                <a:solidFill>
                  <a:srgbClr val="1C67AF"/>
                </a:solidFill>
              </a:defRPr>
            </a:lvl1pPr>
          </a:lstStyle>
          <a:p>
            <a:r>
              <a:rPr lang="en-US" noProof="0"/>
              <a:t>Add a picture here</a:t>
            </a:r>
          </a:p>
        </p:txBody>
      </p:sp>
      <p:grpSp>
        <p:nvGrpSpPr>
          <p:cNvPr id="3" name="Group 2">
            <a:extLst>
              <a:ext uri="{FF2B5EF4-FFF2-40B4-BE49-F238E27FC236}">
                <a16:creationId xmlns:a16="http://schemas.microsoft.com/office/drawing/2014/main" id="{6CC09B3A-E93C-E149-A374-61B9A8D28D58}"/>
              </a:ext>
            </a:extLst>
          </p:cNvPr>
          <p:cNvGrpSpPr/>
          <p:nvPr userDrawn="1"/>
        </p:nvGrpSpPr>
        <p:grpSpPr>
          <a:xfrm>
            <a:off x="7421093" y="5019215"/>
            <a:ext cx="2183649" cy="1844534"/>
            <a:chOff x="7524611" y="5013464"/>
            <a:chExt cx="2183649" cy="1844534"/>
          </a:xfrm>
        </p:grpSpPr>
        <p:sp>
          <p:nvSpPr>
            <p:cNvPr id="10" name="Oval 9">
              <a:extLst>
                <a:ext uri="{FF2B5EF4-FFF2-40B4-BE49-F238E27FC236}">
                  <a16:creationId xmlns:a16="http://schemas.microsoft.com/office/drawing/2014/main" id="{A32FC749-5492-9D44-8DC3-3DF24C30EF6E}"/>
                </a:ext>
              </a:extLst>
            </p:cNvPr>
            <p:cNvSpPr>
              <a:spLocks noChangeAspect="1"/>
            </p:cNvSpPr>
            <p:nvPr userDrawn="1"/>
          </p:nvSpPr>
          <p:spPr bwMode="auto">
            <a:xfrm rot="5400000">
              <a:off x="8321519" y="5013651"/>
              <a:ext cx="387076" cy="386702"/>
            </a:xfrm>
            <a:prstGeom prst="ellipse">
              <a:avLst/>
            </a:prstGeom>
            <a:solidFill>
              <a:srgbClr val="1C67AF"/>
            </a:solidFill>
            <a:ln w="9525" cap="flat" cmpd="sng" algn="ctr">
              <a:noFill/>
              <a:prstDash val="solid"/>
              <a:round/>
              <a:headEnd type="none" w="med" len="med"/>
              <a:tailEnd type="none" w="med" len="med"/>
            </a:ln>
            <a:effectLst/>
          </p:spPr>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defTabSz="1625519" fontAlgn="base">
                <a:spcBef>
                  <a:spcPct val="0"/>
                </a:spcBef>
                <a:spcAft>
                  <a:spcPct val="0"/>
                </a:spcAft>
              </a:pPr>
              <a:endParaRPr lang="en-ES" sz="3556">
                <a:latin typeface="Arial" panose="020B0604020202020204" pitchFamily="34" charset="0"/>
              </a:endParaRPr>
            </a:p>
          </p:txBody>
        </p:sp>
        <p:sp>
          <p:nvSpPr>
            <p:cNvPr id="11" name="Freeform 10">
              <a:extLst>
                <a:ext uri="{FF2B5EF4-FFF2-40B4-BE49-F238E27FC236}">
                  <a16:creationId xmlns:a16="http://schemas.microsoft.com/office/drawing/2014/main" id="{51E70F29-D5A7-A64B-AEC0-EE9D552D22BE}"/>
                </a:ext>
              </a:extLst>
            </p:cNvPr>
            <p:cNvSpPr/>
            <p:nvPr userDrawn="1"/>
          </p:nvSpPr>
          <p:spPr bwMode="auto">
            <a:xfrm rot="8315714" flipH="1">
              <a:off x="7524611" y="5487427"/>
              <a:ext cx="1754731" cy="903177"/>
            </a:xfrm>
            <a:custGeom>
              <a:avLst/>
              <a:gdLst>
                <a:gd name="connsiteX0" fmla="*/ 531 w 1423686"/>
                <a:gd name="connsiteY0" fmla="*/ 0 h 717107"/>
                <a:gd name="connsiteX1" fmla="*/ 1423155 w 1423686"/>
                <a:gd name="connsiteY1" fmla="*/ 0 h 717107"/>
                <a:gd name="connsiteX2" fmla="*/ 1423686 w 1423686"/>
                <a:gd name="connsiteY2" fmla="*/ 5264 h 717107"/>
                <a:gd name="connsiteX3" fmla="*/ 711843 w 1423686"/>
                <a:gd name="connsiteY3" fmla="*/ 717107 h 717107"/>
                <a:gd name="connsiteX4" fmla="*/ 0 w 1423686"/>
                <a:gd name="connsiteY4" fmla="*/ 5264 h 717107"/>
                <a:gd name="connsiteX5" fmla="*/ 531 w 1423686"/>
                <a:gd name="connsiteY5" fmla="*/ 0 h 71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3686" h="717107">
                  <a:moveTo>
                    <a:pt x="531" y="0"/>
                  </a:moveTo>
                  <a:lnTo>
                    <a:pt x="1423155" y="0"/>
                  </a:lnTo>
                  <a:lnTo>
                    <a:pt x="1423686" y="5264"/>
                  </a:lnTo>
                  <a:cubicBezTo>
                    <a:pt x="1423686" y="398404"/>
                    <a:pt x="1104983" y="717107"/>
                    <a:pt x="711843" y="717107"/>
                  </a:cubicBezTo>
                  <a:cubicBezTo>
                    <a:pt x="318703" y="717107"/>
                    <a:pt x="0" y="398404"/>
                    <a:pt x="0" y="5264"/>
                  </a:cubicBezTo>
                  <a:lnTo>
                    <a:pt x="531" y="0"/>
                  </a:lnTo>
                  <a:close/>
                </a:path>
              </a:pathLst>
            </a:custGeom>
            <a:solidFill>
              <a:srgbClr val="23366E"/>
            </a:solidFill>
            <a:ln w="9525" cap="flat" cmpd="sng" algn="ctr">
              <a:noFill/>
              <a:prstDash val="solid"/>
              <a:round/>
              <a:headEnd type="none" w="med" len="med"/>
              <a:tailEnd type="none" w="med" len="med"/>
            </a:ln>
            <a:effectLst/>
          </p:spPr>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defTabSz="1625519" fontAlgn="base">
                <a:spcBef>
                  <a:spcPct val="0"/>
                </a:spcBef>
                <a:spcAft>
                  <a:spcPct val="0"/>
                </a:spcAft>
              </a:pPr>
              <a:endParaRPr lang="en-ES" sz="3556">
                <a:latin typeface="Arial" panose="020B0604020202020204" pitchFamily="34" charset="0"/>
              </a:endParaRPr>
            </a:p>
          </p:txBody>
        </p:sp>
        <p:sp>
          <p:nvSpPr>
            <p:cNvPr id="12" name="Oval 11">
              <a:extLst>
                <a:ext uri="{FF2B5EF4-FFF2-40B4-BE49-F238E27FC236}">
                  <a16:creationId xmlns:a16="http://schemas.microsoft.com/office/drawing/2014/main" id="{6C9108CF-136E-2642-9CA0-50DB93DDCBFD}"/>
                </a:ext>
              </a:extLst>
            </p:cNvPr>
            <p:cNvSpPr>
              <a:spLocks noChangeAspect="1"/>
            </p:cNvSpPr>
            <p:nvPr userDrawn="1"/>
          </p:nvSpPr>
          <p:spPr bwMode="auto">
            <a:xfrm rot="5400000">
              <a:off x="8792978" y="5942716"/>
              <a:ext cx="915724" cy="914840"/>
            </a:xfrm>
            <a:prstGeom prst="ellipse">
              <a:avLst/>
            </a:prstGeom>
            <a:solidFill>
              <a:srgbClr val="DBD3BC"/>
            </a:solidFill>
            <a:ln w="9525" cap="flat" cmpd="sng" algn="ctr">
              <a:noFill/>
              <a:prstDash val="solid"/>
              <a:round/>
              <a:headEnd type="none" w="med" len="med"/>
              <a:tailEnd type="none" w="med" len="med"/>
            </a:ln>
            <a:effectLst/>
          </p:spPr>
          <p:txBody>
            <a:bodyPr rot="0" spcFirstLastPara="0" vertOverflow="overflow" horzOverflow="overflow" vert="horz" wrap="square" lIns="162560" tIns="81280" rIns="162560" bIns="81280" numCol="1" spcCol="0" rtlCol="0" fromWordArt="0" anchor="ctr" anchorCtr="0" forceAA="0" compatLnSpc="1">
              <a:prstTxWarp prst="textNoShape">
                <a:avLst/>
              </a:prstTxWarp>
              <a:noAutofit/>
            </a:bodyPr>
            <a:lstStyle/>
            <a:p>
              <a:pPr defTabSz="1625519" fontAlgn="base">
                <a:spcBef>
                  <a:spcPct val="0"/>
                </a:spcBef>
                <a:spcAft>
                  <a:spcPct val="0"/>
                </a:spcAft>
              </a:pPr>
              <a:endParaRPr lang="en-ES" sz="3556">
                <a:latin typeface="Arial" panose="020B0604020202020204" pitchFamily="34" charset="0"/>
              </a:endParaRPr>
            </a:p>
          </p:txBody>
        </p:sp>
      </p:grpSp>
    </p:spTree>
    <p:extLst>
      <p:ext uri="{BB962C8B-B14F-4D97-AF65-F5344CB8AC3E}">
        <p14:creationId xmlns:p14="http://schemas.microsoft.com/office/powerpoint/2010/main" val="2028553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theme" Target="../theme/theme2.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49.xml"/><Relationship Id="rId18" Type="http://schemas.openxmlformats.org/officeDocument/2006/relationships/slideLayout" Target="../slideLayouts/slideLayout54.xml"/><Relationship Id="rId26" Type="http://schemas.openxmlformats.org/officeDocument/2006/relationships/slideLayout" Target="../slideLayouts/slideLayout62.xml"/><Relationship Id="rId39" Type="http://schemas.openxmlformats.org/officeDocument/2006/relationships/slideLayout" Target="../slideLayouts/slideLayout75.xml"/><Relationship Id="rId21" Type="http://schemas.openxmlformats.org/officeDocument/2006/relationships/slideLayout" Target="../slideLayouts/slideLayout57.xml"/><Relationship Id="rId34" Type="http://schemas.openxmlformats.org/officeDocument/2006/relationships/slideLayout" Target="../slideLayouts/slideLayout70.xml"/><Relationship Id="rId42" Type="http://schemas.openxmlformats.org/officeDocument/2006/relationships/slideLayout" Target="../slideLayouts/slideLayout78.xml"/><Relationship Id="rId47" Type="http://schemas.openxmlformats.org/officeDocument/2006/relationships/slideLayout" Target="../slideLayouts/slideLayout83.xml"/><Relationship Id="rId50" Type="http://schemas.openxmlformats.org/officeDocument/2006/relationships/slideLayout" Target="../slideLayouts/slideLayout86.xml"/><Relationship Id="rId55" Type="http://schemas.openxmlformats.org/officeDocument/2006/relationships/oleObject" Target="../embeddings/oleObject2.bin"/><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5" Type="http://schemas.openxmlformats.org/officeDocument/2006/relationships/slideLayout" Target="../slideLayouts/slideLayout61.xml"/><Relationship Id="rId33" Type="http://schemas.openxmlformats.org/officeDocument/2006/relationships/slideLayout" Target="../slideLayouts/slideLayout69.xml"/><Relationship Id="rId38" Type="http://schemas.openxmlformats.org/officeDocument/2006/relationships/slideLayout" Target="../slideLayouts/slideLayout74.xml"/><Relationship Id="rId46" Type="http://schemas.openxmlformats.org/officeDocument/2006/relationships/slideLayout" Target="../slideLayouts/slideLayout82.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slideLayout" Target="../slideLayouts/slideLayout56.xml"/><Relationship Id="rId29" Type="http://schemas.openxmlformats.org/officeDocument/2006/relationships/slideLayout" Target="../slideLayouts/slideLayout65.xml"/><Relationship Id="rId41" Type="http://schemas.openxmlformats.org/officeDocument/2006/relationships/slideLayout" Target="../slideLayouts/slideLayout77.xml"/><Relationship Id="rId54" Type="http://schemas.openxmlformats.org/officeDocument/2006/relationships/tags" Target="../tags/tag2.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24" Type="http://schemas.openxmlformats.org/officeDocument/2006/relationships/slideLayout" Target="../slideLayouts/slideLayout60.xml"/><Relationship Id="rId32" Type="http://schemas.openxmlformats.org/officeDocument/2006/relationships/slideLayout" Target="../slideLayouts/slideLayout68.xml"/><Relationship Id="rId37" Type="http://schemas.openxmlformats.org/officeDocument/2006/relationships/slideLayout" Target="../slideLayouts/slideLayout73.xml"/><Relationship Id="rId40" Type="http://schemas.openxmlformats.org/officeDocument/2006/relationships/slideLayout" Target="../slideLayouts/slideLayout76.xml"/><Relationship Id="rId45" Type="http://schemas.openxmlformats.org/officeDocument/2006/relationships/slideLayout" Target="../slideLayouts/slideLayout81.xml"/><Relationship Id="rId53" Type="http://schemas.openxmlformats.org/officeDocument/2006/relationships/theme" Target="../theme/theme3.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23" Type="http://schemas.openxmlformats.org/officeDocument/2006/relationships/slideLayout" Target="../slideLayouts/slideLayout59.xml"/><Relationship Id="rId28" Type="http://schemas.openxmlformats.org/officeDocument/2006/relationships/slideLayout" Target="../slideLayouts/slideLayout64.xml"/><Relationship Id="rId36" Type="http://schemas.openxmlformats.org/officeDocument/2006/relationships/slideLayout" Target="../slideLayouts/slideLayout72.xml"/><Relationship Id="rId49" Type="http://schemas.openxmlformats.org/officeDocument/2006/relationships/slideLayout" Target="../slideLayouts/slideLayout85.xml"/><Relationship Id="rId10" Type="http://schemas.openxmlformats.org/officeDocument/2006/relationships/slideLayout" Target="../slideLayouts/slideLayout46.xml"/><Relationship Id="rId19" Type="http://schemas.openxmlformats.org/officeDocument/2006/relationships/slideLayout" Target="../slideLayouts/slideLayout55.xml"/><Relationship Id="rId31" Type="http://schemas.openxmlformats.org/officeDocument/2006/relationships/slideLayout" Target="../slideLayouts/slideLayout67.xml"/><Relationship Id="rId44" Type="http://schemas.openxmlformats.org/officeDocument/2006/relationships/slideLayout" Target="../slideLayouts/slideLayout80.xml"/><Relationship Id="rId52" Type="http://schemas.openxmlformats.org/officeDocument/2006/relationships/slideLayout" Target="../slideLayouts/slideLayout88.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 Id="rId22" Type="http://schemas.openxmlformats.org/officeDocument/2006/relationships/slideLayout" Target="../slideLayouts/slideLayout58.xml"/><Relationship Id="rId27" Type="http://schemas.openxmlformats.org/officeDocument/2006/relationships/slideLayout" Target="../slideLayouts/slideLayout63.xml"/><Relationship Id="rId30" Type="http://schemas.openxmlformats.org/officeDocument/2006/relationships/slideLayout" Target="../slideLayouts/slideLayout66.xml"/><Relationship Id="rId35" Type="http://schemas.openxmlformats.org/officeDocument/2006/relationships/slideLayout" Target="../slideLayouts/slideLayout71.xml"/><Relationship Id="rId43" Type="http://schemas.openxmlformats.org/officeDocument/2006/relationships/slideLayout" Target="../slideLayouts/slideLayout79.xml"/><Relationship Id="rId48" Type="http://schemas.openxmlformats.org/officeDocument/2006/relationships/slideLayout" Target="../slideLayouts/slideLayout84.xml"/><Relationship Id="rId56" Type="http://schemas.openxmlformats.org/officeDocument/2006/relationships/image" Target="../media/image5.emf"/><Relationship Id="rId8" Type="http://schemas.openxmlformats.org/officeDocument/2006/relationships/slideLayout" Target="../slideLayouts/slideLayout44.xml"/><Relationship Id="rId51" Type="http://schemas.openxmlformats.org/officeDocument/2006/relationships/slideLayout" Target="../slideLayouts/slideLayout87.xml"/><Relationship Id="rId3"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0826" y="249926"/>
            <a:ext cx="9586415" cy="332399"/>
          </a:xfrm>
          <a:prstGeom prst="rect">
            <a:avLst/>
          </a:prstGeom>
        </p:spPr>
        <p:txBody>
          <a:bodyPr vert="horz" lIns="0" tIns="0" rIns="0" bIns="0" rtlCol="0" anchor="t" anchorCtr="0">
            <a:spAutoFit/>
          </a:bodyPr>
          <a:lstStyle/>
          <a:p>
            <a:r>
              <a:rPr lang="en-US"/>
              <a:t>Click to edit Master title style</a:t>
            </a:r>
            <a:endParaRPr lang="en-US" dirty="0"/>
          </a:p>
        </p:txBody>
      </p:sp>
      <p:sp>
        <p:nvSpPr>
          <p:cNvPr id="3" name="Text Placeholder 2"/>
          <p:cNvSpPr>
            <a:spLocks noGrp="1"/>
          </p:cNvSpPr>
          <p:nvPr>
            <p:ph type="body" idx="1"/>
          </p:nvPr>
        </p:nvSpPr>
        <p:spPr>
          <a:xfrm>
            <a:off x="259451" y="959539"/>
            <a:ext cx="11518145" cy="5040145"/>
          </a:xfrm>
          <a:prstGeom prst="rect">
            <a:avLst/>
          </a:prstGeom>
        </p:spPr>
        <p:txBody>
          <a:bodyPr vert="horz" lIns="0" tIns="0" rIns="0" bIns="0" rtlCol="0" anchor="t" anchorCtr="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defRPr>
            </a:lvl1pPr>
          </a:lstStyle>
          <a:p>
            <a:fld id="{FA58F0B4-6BC7-4BFB-804F-EE9B892902C7}" type="slidenum">
              <a:rPr lang="en-US" smtClean="0"/>
              <a:pPr/>
              <a:t>‹#›</a:t>
            </a:fld>
            <a:endParaRPr lang="en-US" dirty="0"/>
          </a:p>
        </p:txBody>
      </p:sp>
      <p:sp>
        <p:nvSpPr>
          <p:cNvPr id="8" name="TextBox 7">
            <a:extLst>
              <a:ext uri="{FF2B5EF4-FFF2-40B4-BE49-F238E27FC236}">
                <a16:creationId xmlns:a16="http://schemas.microsoft.com/office/drawing/2014/main" id="{D14E9977-C3E2-4A29-A565-FFA15C7CA5E3}"/>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dirty="0"/>
              <a:t>© Zurich</a:t>
            </a:r>
          </a:p>
        </p:txBody>
      </p:sp>
      <p:sp>
        <p:nvSpPr>
          <p:cNvPr id="9" name="Footer Placeholder 3">
            <a:extLst>
              <a:ext uri="{FF2B5EF4-FFF2-40B4-BE49-F238E27FC236}">
                <a16:creationId xmlns:a16="http://schemas.microsoft.com/office/drawing/2014/main" id="{1DD3C19F-8057-4A4E-9322-AA44FA531B96}"/>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defRPr>
            </a:lvl1pPr>
          </a:lstStyle>
          <a:p>
            <a:r>
              <a:rPr lang="en-US"/>
              <a:t>Slides to pick &amp; choose 2021</a:t>
            </a:r>
            <a:endParaRPr lang="en-US" dirty="0"/>
          </a:p>
        </p:txBody>
      </p:sp>
    </p:spTree>
    <p:extLst>
      <p:ext uri="{BB962C8B-B14F-4D97-AF65-F5344CB8AC3E}">
        <p14:creationId xmlns:p14="http://schemas.microsoft.com/office/powerpoint/2010/main" val="448823921"/>
      </p:ext>
    </p:extLst>
  </p:cSld>
  <p:clrMap bg1="lt1" tx1="dk1" bg2="lt2" tx2="dk2" accent1="accent1" accent2="accent2" accent3="accent3" accent4="accent4" accent5="accent5" accent6="accent6" hlink="hlink" folHlink="folHlink"/>
  <p:sldLayoutIdLst>
    <p:sldLayoutId id="2147483661" r:id="rId1"/>
    <p:sldLayoutId id="2147483668" r:id="rId2"/>
    <p:sldLayoutId id="2147483662" r:id="rId3"/>
    <p:sldLayoutId id="2147483686" r:id="rId4"/>
    <p:sldLayoutId id="2147483689" r:id="rId5"/>
    <p:sldLayoutId id="2147483687" r:id="rId6"/>
    <p:sldLayoutId id="2147483688" r:id="rId7"/>
    <p:sldLayoutId id="2147483663" r:id="rId8"/>
    <p:sldLayoutId id="2147483664" r:id="rId9"/>
    <p:sldLayoutId id="2147483676" r:id="rId10"/>
    <p:sldLayoutId id="2147483678" r:id="rId11"/>
    <p:sldLayoutId id="2147483671" r:id="rId12"/>
    <p:sldLayoutId id="2147483675" r:id="rId13"/>
    <p:sldLayoutId id="2147483665" r:id="rId14"/>
    <p:sldLayoutId id="2147483672" r:id="rId15"/>
    <p:sldLayoutId id="2147483670" r:id="rId16"/>
    <p:sldLayoutId id="2147483666" r:id="rId17"/>
    <p:sldLayoutId id="2147483667" r:id="rId18"/>
    <p:sldLayoutId id="2147483679" r:id="rId19"/>
    <p:sldLayoutId id="2147483685" r:id="rId20"/>
  </p:sldLayoutIdLst>
  <p:hf hdr="0" dt="0"/>
  <p:txStyles>
    <p:titleStyle>
      <a:lvl1pPr algn="l" defTabSz="914377" rtl="0" eaLnBrk="1" latinLnBrk="0" hangingPunct="1">
        <a:lnSpc>
          <a:spcPct val="90000"/>
        </a:lnSpc>
        <a:spcBef>
          <a:spcPct val="0"/>
        </a:spcBef>
        <a:buNone/>
        <a:defRPr sz="2400" kern="1200">
          <a:solidFill>
            <a:schemeClr val="accent1"/>
          </a:solidFill>
          <a:latin typeface="+mj-lt"/>
          <a:ea typeface="+mj-ea"/>
          <a:cs typeface="+mj-cs"/>
        </a:defRPr>
      </a:lvl1pPr>
    </p:titleStyle>
    <p:bodyStyle>
      <a:lvl1pPr marL="265113" indent="-265113" algn="l" defTabSz="914377" rtl="0" eaLnBrk="1" latinLnBrk="0" hangingPunct="1">
        <a:lnSpc>
          <a:spcPct val="100000"/>
        </a:lnSpc>
        <a:spcBef>
          <a:spcPts val="0"/>
        </a:spcBef>
        <a:spcAft>
          <a:spcPts val="800"/>
        </a:spcAft>
        <a:buFont typeface="Arial" panose="020B0604020202020204" pitchFamily="34" charset="0"/>
        <a:buChar char="•"/>
        <a:defRPr sz="1800" kern="1200">
          <a:solidFill>
            <a:schemeClr val="accent1"/>
          </a:solidFill>
          <a:latin typeface="+mn-lt"/>
          <a:ea typeface="+mn-ea"/>
          <a:cs typeface="+mn-cs"/>
        </a:defRPr>
      </a:lvl1pPr>
      <a:lvl2pPr marL="536575" indent="-271463" algn="l" defTabSz="914377" rtl="0" eaLnBrk="1" latinLnBrk="0" hangingPunct="1">
        <a:lnSpc>
          <a:spcPct val="100000"/>
        </a:lnSpc>
        <a:spcBef>
          <a:spcPts val="0"/>
        </a:spcBef>
        <a:spcAft>
          <a:spcPts val="800"/>
        </a:spcAft>
        <a:buFont typeface="Arial" panose="020B0604020202020204" pitchFamily="34" charset="0"/>
        <a:buChar char="−"/>
        <a:defRPr sz="1600" kern="1200">
          <a:solidFill>
            <a:schemeClr val="accent1"/>
          </a:solidFill>
          <a:latin typeface="+mn-lt"/>
          <a:ea typeface="+mn-ea"/>
          <a:cs typeface="+mn-cs"/>
        </a:defRPr>
      </a:lvl2pPr>
      <a:lvl3pPr marL="719138" indent="-273050" algn="l" defTabSz="914377" rtl="0" eaLnBrk="1" latinLnBrk="0" hangingPunct="1">
        <a:lnSpc>
          <a:spcPct val="100000"/>
        </a:lnSpc>
        <a:spcBef>
          <a:spcPts val="0"/>
        </a:spcBef>
        <a:spcAft>
          <a:spcPts val="800"/>
        </a:spcAft>
        <a:buFont typeface="Arial" panose="020B0604020202020204" pitchFamily="34" charset="0"/>
        <a:buChar char="−"/>
        <a:defRPr sz="1400" kern="1200">
          <a:solidFill>
            <a:schemeClr val="accent1"/>
          </a:solidFill>
          <a:latin typeface="+mn-lt"/>
          <a:ea typeface="+mn-ea"/>
          <a:cs typeface="+mn-cs"/>
        </a:defRPr>
      </a:lvl3pPr>
      <a:lvl4pPr marL="959976" indent="-239994" algn="l" defTabSz="914377" rtl="0" eaLnBrk="1" latinLnBrk="0" hangingPunct="1">
        <a:lnSpc>
          <a:spcPct val="100000"/>
        </a:lnSpc>
        <a:spcBef>
          <a:spcPts val="0"/>
        </a:spcBef>
        <a:spcAft>
          <a:spcPts val="800"/>
        </a:spcAft>
        <a:buFont typeface="Arial" panose="020B0604020202020204" pitchFamily="34" charset="0"/>
        <a:buChar char="−"/>
        <a:defRPr sz="1200" kern="1200">
          <a:solidFill>
            <a:schemeClr val="accent1"/>
          </a:solidFill>
          <a:latin typeface="+mn-lt"/>
          <a:ea typeface="+mn-ea"/>
          <a:cs typeface="+mn-cs"/>
        </a:defRPr>
      </a:lvl4pPr>
      <a:lvl5pPr marL="1069975" indent="-171450" algn="l" defTabSz="914377" rtl="0" eaLnBrk="1" latinLnBrk="0" hangingPunct="1">
        <a:lnSpc>
          <a:spcPct val="100000"/>
        </a:lnSpc>
        <a:spcBef>
          <a:spcPts val="0"/>
        </a:spcBef>
        <a:spcAft>
          <a:spcPts val="800"/>
        </a:spcAft>
        <a:buFont typeface="Arial" panose="020B0604020202020204" pitchFamily="34" charset="0"/>
        <a:buChar char="•"/>
        <a:defRPr sz="1200" kern="1200">
          <a:solidFill>
            <a:schemeClr val="accent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52">
          <p15:clr>
            <a:srgbClr val="F26B43"/>
          </p15:clr>
        </p15:guide>
        <p15:guide id="2" pos="158">
          <p15:clr>
            <a:srgbClr val="F26B43"/>
          </p15:clr>
        </p15:guide>
        <p15:guide id="3" pos="5602">
          <p15:clr>
            <a:srgbClr val="F26B43"/>
          </p15:clr>
        </p15:guide>
        <p15:guide id="4" pos="4898">
          <p15:clr>
            <a:srgbClr val="F26B43"/>
          </p15:clr>
        </p15:guide>
        <p15:guide id="5" orient="horz" pos="599">
          <p15:clr>
            <a:srgbClr val="F26B43"/>
          </p15:clr>
        </p15:guide>
        <p15:guide id="6" orient="horz" pos="3094">
          <p15:clr>
            <a:srgbClr val="F26B43"/>
          </p15:clr>
        </p15:guide>
        <p15:guide id="7" pos="4693">
          <p15:clr>
            <a:srgbClr val="F26B43"/>
          </p15:clr>
        </p15:guide>
        <p15:guide id="8" orient="horz" pos="298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0826" y="249926"/>
            <a:ext cx="9586415" cy="332399"/>
          </a:xfrm>
          <a:prstGeom prst="rect">
            <a:avLst/>
          </a:prstGeom>
        </p:spPr>
        <p:txBody>
          <a:bodyPr vert="horz" lIns="0" tIns="0" rIns="0" bIns="0" rtlCol="0" anchor="t" anchorCtr="0">
            <a:spAutoFit/>
          </a:bodyPr>
          <a:lstStyle/>
          <a:p>
            <a:r>
              <a:rPr lang="en-US"/>
              <a:t>Click to edit Master title style</a:t>
            </a:r>
            <a:endParaRPr lang="en-US" dirty="0"/>
          </a:p>
        </p:txBody>
      </p:sp>
      <p:sp>
        <p:nvSpPr>
          <p:cNvPr id="3" name="Text Placeholder 2"/>
          <p:cNvSpPr>
            <a:spLocks noGrp="1"/>
          </p:cNvSpPr>
          <p:nvPr>
            <p:ph type="body" idx="1"/>
          </p:nvPr>
        </p:nvSpPr>
        <p:spPr>
          <a:xfrm>
            <a:off x="259451" y="959539"/>
            <a:ext cx="11518145" cy="5040145"/>
          </a:xfrm>
          <a:prstGeom prst="rect">
            <a:avLst/>
          </a:prstGeom>
        </p:spPr>
        <p:txBody>
          <a:bodyPr vert="horz" lIns="0" tIns="0" rIns="0" bIns="0" rtlCol="0" anchor="t" anchorCtr="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latin typeface="+mn-lt"/>
                <a:cs typeface="Arial" panose="020B0604020202020204" pitchFamily="34" charset="0"/>
              </a:defRPr>
            </a:lvl1pPr>
          </a:lstStyle>
          <a:p>
            <a:fld id="{FA58F0B4-6BC7-4BFB-804F-EE9B892902C7}" type="slidenum">
              <a:rPr lang="en-US" smtClean="0"/>
              <a:pPr/>
              <a:t>‹#›</a:t>
            </a:fld>
            <a:endParaRPr lang="en-US" dirty="0"/>
          </a:p>
        </p:txBody>
      </p:sp>
      <p:sp>
        <p:nvSpPr>
          <p:cNvPr id="8" name="TextBox 7">
            <a:extLst>
              <a:ext uri="{FF2B5EF4-FFF2-40B4-BE49-F238E27FC236}">
                <a16:creationId xmlns:a16="http://schemas.microsoft.com/office/drawing/2014/main" id="{D14E9977-C3E2-4A29-A565-FFA15C7CA5E3}"/>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dirty="0">
                <a:latin typeface="+mn-lt"/>
                <a:cs typeface="Arial" panose="020B0604020202020204" pitchFamily="34" charset="0"/>
              </a:rPr>
              <a:t>© Zurich</a:t>
            </a:r>
          </a:p>
        </p:txBody>
      </p:sp>
      <p:sp>
        <p:nvSpPr>
          <p:cNvPr id="9" name="Footer Placeholder 3">
            <a:extLst>
              <a:ext uri="{FF2B5EF4-FFF2-40B4-BE49-F238E27FC236}">
                <a16:creationId xmlns:a16="http://schemas.microsoft.com/office/drawing/2014/main" id="{1DD3C19F-8057-4A4E-9322-AA44FA531B96}"/>
              </a:ext>
            </a:extLst>
          </p:cNvPr>
          <p:cNvSpPr>
            <a:spLocks noGrp="1"/>
          </p:cNvSpPr>
          <p:nvPr>
            <p:ph type="ftr" sz="quarter" idx="3"/>
          </p:nvPr>
        </p:nvSpPr>
        <p:spPr>
          <a:xfrm>
            <a:off x="2261053" y="6548967"/>
            <a:ext cx="8112000" cy="181960"/>
          </a:xfrm>
          <a:prstGeom prst="rect">
            <a:avLst/>
          </a:prstGeom>
        </p:spPr>
        <p:txBody>
          <a:bodyPr lIns="0" tIns="0" rIns="0" bIns="0"/>
          <a:lstStyle>
            <a:lvl1pPr algn="r">
              <a:defRPr sz="900">
                <a:solidFill>
                  <a:schemeClr val="accent1"/>
                </a:solidFill>
                <a:latin typeface="+mn-lt"/>
                <a:cs typeface="Arial" panose="020B0604020202020204" pitchFamily="34" charset="0"/>
              </a:defRPr>
            </a:lvl1pPr>
          </a:lstStyle>
          <a:p>
            <a:endParaRPr lang="en-US" dirty="0"/>
          </a:p>
        </p:txBody>
      </p:sp>
    </p:spTree>
    <p:extLst>
      <p:ext uri="{BB962C8B-B14F-4D97-AF65-F5344CB8AC3E}">
        <p14:creationId xmlns:p14="http://schemas.microsoft.com/office/powerpoint/2010/main" val="1574500691"/>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59" r:id="rId16"/>
  </p:sldLayoutIdLst>
  <p:hf hdr="0" dt="0"/>
  <p:txStyles>
    <p:titleStyle>
      <a:lvl1pPr algn="l" defTabSz="914377" rtl="0" eaLnBrk="1" latinLnBrk="0" hangingPunct="1">
        <a:lnSpc>
          <a:spcPct val="90000"/>
        </a:lnSpc>
        <a:spcBef>
          <a:spcPct val="0"/>
        </a:spcBef>
        <a:buNone/>
        <a:defRPr sz="2400" kern="1200">
          <a:solidFill>
            <a:schemeClr val="accent1"/>
          </a:solidFill>
          <a:latin typeface="+mj-lt"/>
          <a:ea typeface="+mj-ea"/>
          <a:cs typeface="Arial" panose="020B0604020202020204" pitchFamily="34" charset="0"/>
        </a:defRPr>
      </a:lvl1pPr>
    </p:titleStyle>
    <p:bodyStyle>
      <a:lvl1pPr marL="268288" indent="-268288" algn="l" defTabSz="914377" rtl="0" eaLnBrk="1" latinLnBrk="0" hangingPunct="1">
        <a:lnSpc>
          <a:spcPct val="100000"/>
        </a:lnSpc>
        <a:spcBef>
          <a:spcPts val="0"/>
        </a:spcBef>
        <a:spcAft>
          <a:spcPts val="800"/>
        </a:spcAft>
        <a:buFont typeface="Arial" panose="020B0604020202020204" pitchFamily="34" charset="0"/>
        <a:buChar char="•"/>
        <a:defRPr sz="1800" kern="1200">
          <a:solidFill>
            <a:schemeClr val="accent1"/>
          </a:solidFill>
          <a:latin typeface="+mn-lt"/>
          <a:ea typeface="+mn-ea"/>
          <a:cs typeface="Arial" panose="020B0604020202020204" pitchFamily="34" charset="0"/>
        </a:defRPr>
      </a:lvl1pPr>
      <a:lvl2pPr marL="447675" indent="-207963" algn="l" defTabSz="914377" rtl="0" eaLnBrk="1" latinLnBrk="0" hangingPunct="1">
        <a:lnSpc>
          <a:spcPct val="100000"/>
        </a:lnSpc>
        <a:spcBef>
          <a:spcPts val="0"/>
        </a:spcBef>
        <a:spcAft>
          <a:spcPts val="800"/>
        </a:spcAft>
        <a:buFont typeface="Arial" panose="020B0604020202020204" pitchFamily="34" charset="0"/>
        <a:buChar char="−"/>
        <a:defRPr sz="1600" kern="1200">
          <a:solidFill>
            <a:schemeClr val="accent1"/>
          </a:solidFill>
          <a:latin typeface="+mn-lt"/>
          <a:ea typeface="+mn-ea"/>
          <a:cs typeface="Arial" panose="020B0604020202020204" pitchFamily="34" charset="0"/>
        </a:defRPr>
      </a:lvl2pPr>
      <a:lvl3pPr marL="719138" indent="-180975" algn="l" defTabSz="914377" rtl="0" eaLnBrk="1" latinLnBrk="0" hangingPunct="1">
        <a:lnSpc>
          <a:spcPct val="100000"/>
        </a:lnSpc>
        <a:spcBef>
          <a:spcPts val="0"/>
        </a:spcBef>
        <a:spcAft>
          <a:spcPts val="800"/>
        </a:spcAft>
        <a:buFont typeface="Arial" panose="020B0604020202020204" pitchFamily="34" charset="0"/>
        <a:buChar char="−"/>
        <a:defRPr sz="1400" kern="1200">
          <a:solidFill>
            <a:schemeClr val="accent1"/>
          </a:solidFill>
          <a:latin typeface="+mn-lt"/>
          <a:ea typeface="+mn-ea"/>
          <a:cs typeface="Arial" panose="020B0604020202020204" pitchFamily="34" charset="0"/>
        </a:defRPr>
      </a:lvl3pPr>
      <a:lvl4pPr marL="896938" indent="-177800" algn="l" defTabSz="914377" rtl="0" eaLnBrk="1" latinLnBrk="0" hangingPunct="1">
        <a:lnSpc>
          <a:spcPct val="100000"/>
        </a:lnSpc>
        <a:spcBef>
          <a:spcPts val="0"/>
        </a:spcBef>
        <a:spcAft>
          <a:spcPts val="800"/>
        </a:spcAft>
        <a:buFont typeface="Arial" panose="020B0604020202020204" pitchFamily="34" charset="0"/>
        <a:buChar char="−"/>
        <a:defRPr sz="1200" kern="1200">
          <a:solidFill>
            <a:schemeClr val="accent1"/>
          </a:solidFill>
          <a:latin typeface="+mn-lt"/>
          <a:ea typeface="+mn-ea"/>
          <a:cs typeface="Arial" panose="020B0604020202020204" pitchFamily="34" charset="0"/>
        </a:defRPr>
      </a:lvl4pPr>
      <a:lvl5pPr marL="1165225" indent="-179388" algn="l" defTabSz="914377" rtl="0" eaLnBrk="1" latinLnBrk="0" hangingPunct="1">
        <a:lnSpc>
          <a:spcPct val="100000"/>
        </a:lnSpc>
        <a:spcBef>
          <a:spcPts val="0"/>
        </a:spcBef>
        <a:spcAft>
          <a:spcPts val="800"/>
        </a:spcAft>
        <a:buFont typeface="Arial" panose="020B0604020202020204" pitchFamily="34" charset="0"/>
        <a:buChar char="•"/>
        <a:defRPr sz="1200" kern="1200">
          <a:solidFill>
            <a:schemeClr val="accent1"/>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52">
          <p15:clr>
            <a:srgbClr val="F26B43"/>
          </p15:clr>
        </p15:guide>
        <p15:guide id="2" pos="158">
          <p15:clr>
            <a:srgbClr val="F26B43"/>
          </p15:clr>
        </p15:guide>
        <p15:guide id="3" pos="5602">
          <p15:clr>
            <a:srgbClr val="F26B43"/>
          </p15:clr>
        </p15:guide>
        <p15:guide id="4" pos="4898">
          <p15:clr>
            <a:srgbClr val="F26B43"/>
          </p15:clr>
        </p15:guide>
        <p15:guide id="5" orient="horz" pos="599">
          <p15:clr>
            <a:srgbClr val="F26B43"/>
          </p15:clr>
        </p15:guide>
        <p15:guide id="6" orient="horz" pos="3094">
          <p15:clr>
            <a:srgbClr val="F26B43"/>
          </p15:clr>
        </p15:guide>
        <p15:guide id="7" pos="4693">
          <p15:clr>
            <a:srgbClr val="F26B43"/>
          </p15:clr>
        </p15:guide>
        <p15:guide id="8" orient="horz" pos="298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533C0D38-3BD7-9A42-9AB6-11AD518490BC}"/>
              </a:ext>
            </a:extLst>
          </p:cNvPr>
          <p:cNvGraphicFramePr>
            <a:graphicFrameLocks noChangeAspect="1"/>
          </p:cNvGraphicFramePr>
          <p:nvPr userDrawn="1">
            <p:custDataLst>
              <p:tags r:id="rId54"/>
            </p:custDataLst>
            <p:extLst>
              <p:ext uri="{D42A27DB-BD31-4B8C-83A1-F6EECF244321}">
                <p14:modId xmlns:p14="http://schemas.microsoft.com/office/powerpoint/2010/main" val="377136769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55" imgW="7772400" imgH="10058400" progId="TCLayout.ActiveDocument.1">
                  <p:embed/>
                </p:oleObj>
              </mc:Choice>
              <mc:Fallback>
                <p:oleObj name="think-cell Slide" r:id="rId55" imgW="7772400" imgH="10058400" progId="TCLayout.ActiveDocument.1">
                  <p:embed/>
                  <p:pic>
                    <p:nvPicPr>
                      <p:cNvPr id="7" name="Object 6" hidden="1">
                        <a:extLst>
                          <a:ext uri="{FF2B5EF4-FFF2-40B4-BE49-F238E27FC236}">
                            <a16:creationId xmlns:a16="http://schemas.microsoft.com/office/drawing/2014/main" id="{533C0D38-3BD7-9A42-9AB6-11AD518490BC}"/>
                          </a:ext>
                        </a:extLst>
                      </p:cNvPr>
                      <p:cNvPicPr/>
                      <p:nvPr/>
                    </p:nvPicPr>
                    <p:blipFill>
                      <a:blip r:embed="rId56"/>
                      <a:stretch>
                        <a:fillRect/>
                      </a:stretch>
                    </p:blipFill>
                    <p:spPr>
                      <a:xfrm>
                        <a:off x="1588" y="1588"/>
                        <a:ext cx="1227" cy="1588"/>
                      </a:xfrm>
                      <a:prstGeom prst="rect">
                        <a:avLst/>
                      </a:prstGeom>
                    </p:spPr>
                  </p:pic>
                </p:oleObj>
              </mc:Fallback>
            </mc:AlternateContent>
          </a:graphicData>
        </a:graphic>
      </p:graphicFrame>
      <p:sp>
        <p:nvSpPr>
          <p:cNvPr id="2" name="Title Placeholder 1"/>
          <p:cNvSpPr>
            <a:spLocks noGrp="1"/>
          </p:cNvSpPr>
          <p:nvPr>
            <p:ph type="title"/>
          </p:nvPr>
        </p:nvSpPr>
        <p:spPr>
          <a:xfrm>
            <a:off x="343352" y="249926"/>
            <a:ext cx="9502278" cy="332399"/>
          </a:xfrm>
          <a:prstGeom prst="rect">
            <a:avLst/>
          </a:prstGeom>
        </p:spPr>
        <p:txBody>
          <a:bodyPr vert="horz" wrap="square" lIns="0" tIns="0" rIns="0" bIns="0" rtlCol="0" anchor="t" anchorCtr="0">
            <a:spAutoFit/>
          </a:bodyPr>
          <a:lstStyle/>
          <a:p>
            <a:r>
              <a:rPr lang="en-US"/>
              <a:t>Click to edit Master title style</a:t>
            </a:r>
          </a:p>
        </p:txBody>
      </p:sp>
      <p:sp>
        <p:nvSpPr>
          <p:cNvPr id="3" name="Text Placeholder 2"/>
          <p:cNvSpPr>
            <a:spLocks noGrp="1"/>
          </p:cNvSpPr>
          <p:nvPr>
            <p:ph type="body" idx="1"/>
          </p:nvPr>
        </p:nvSpPr>
        <p:spPr>
          <a:xfrm>
            <a:off x="334963" y="1206000"/>
            <a:ext cx="11522603" cy="5040145"/>
          </a:xfrm>
          <a:prstGeom prst="rect">
            <a:avLst/>
          </a:prstGeom>
        </p:spPr>
        <p:txBody>
          <a:bodyPr vert="horz" lIns="0" tIns="0" rIns="0" bIns="0" rtlCol="0" anchor="t" anchorCtr="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10704512" y="6548967"/>
            <a:ext cx="551115" cy="181960"/>
          </a:xfrm>
          <a:prstGeom prst="rect">
            <a:avLst/>
          </a:prstGeom>
        </p:spPr>
        <p:txBody>
          <a:bodyPr vert="horz" lIns="0" tIns="0" rIns="0" bIns="0" rtlCol="0" anchor="t" anchorCtr="0"/>
          <a:lstStyle>
            <a:lvl1pPr algn="r">
              <a:defRPr sz="900">
                <a:solidFill>
                  <a:schemeClr val="accent1"/>
                </a:solidFill>
              </a:defRPr>
            </a:lvl1pPr>
          </a:lstStyle>
          <a:p>
            <a:fld id="{FA58F0B4-6BC7-4BFB-804F-EE9B892902C7}" type="slidenum">
              <a:rPr lang="en-US" smtClean="0"/>
              <a:pPr/>
              <a:t>‹#›</a:t>
            </a:fld>
            <a:endParaRPr lang="en-US"/>
          </a:p>
        </p:txBody>
      </p:sp>
      <p:sp>
        <p:nvSpPr>
          <p:cNvPr id="8" name="TextBox 7">
            <a:extLst>
              <a:ext uri="{FF2B5EF4-FFF2-40B4-BE49-F238E27FC236}">
                <a16:creationId xmlns:a16="http://schemas.microsoft.com/office/drawing/2014/main" id="{D14E9977-C3E2-4A29-A565-FFA15C7CA5E3}"/>
              </a:ext>
            </a:extLst>
          </p:cNvPr>
          <p:cNvSpPr txBox="1"/>
          <p:nvPr userDrawn="1"/>
        </p:nvSpPr>
        <p:spPr>
          <a:xfrm>
            <a:off x="11158230" y="6548967"/>
            <a:ext cx="699337" cy="143565"/>
          </a:xfrm>
          <a:prstGeom prst="rect">
            <a:avLst/>
          </a:prstGeom>
        </p:spPr>
        <p:txBody>
          <a:bodyPr vert="horz" lIns="0" tIns="0" rIns="0" bIns="0" rtlCol="0" anchor="t" anchorCtr="0">
            <a:spAutoFit/>
          </a:bodyPr>
          <a:lstStyle>
            <a:defPPr>
              <a:defRPr lang="en-US"/>
            </a:defPPr>
            <a:lvl1pPr algn="r">
              <a:defRPr sz="700">
                <a:solidFill>
                  <a:schemeClr val="accent1"/>
                </a:solidFill>
              </a:defRPr>
            </a:lvl1pPr>
          </a:lstStyle>
          <a:p>
            <a:pPr lvl="0"/>
            <a:r>
              <a:rPr lang="en-US" sz="900"/>
              <a:t>© Zurich</a:t>
            </a:r>
          </a:p>
        </p:txBody>
      </p:sp>
      <p:sp>
        <p:nvSpPr>
          <p:cNvPr id="9" name="Footer Placeholder 1">
            <a:extLst>
              <a:ext uri="{FF2B5EF4-FFF2-40B4-BE49-F238E27FC236}">
                <a16:creationId xmlns:a16="http://schemas.microsoft.com/office/drawing/2014/main" id="{7409F767-EDCC-48D3-AFE7-308CFB84BA5A}"/>
              </a:ext>
            </a:extLst>
          </p:cNvPr>
          <p:cNvSpPr>
            <a:spLocks noGrp="1"/>
          </p:cNvSpPr>
          <p:nvPr>
            <p:ph type="ftr" sz="quarter" idx="3"/>
          </p:nvPr>
        </p:nvSpPr>
        <p:spPr>
          <a:xfrm>
            <a:off x="2261053" y="6548967"/>
            <a:ext cx="8112000" cy="181960"/>
          </a:xfrm>
          <a:prstGeom prst="rect">
            <a:avLst/>
          </a:prstGeom>
        </p:spPr>
        <p:txBody>
          <a:bodyPr vert="horz" lIns="0" tIns="0" rIns="0" bIns="0" rtlCol="0" anchor="t" anchorCtr="0"/>
          <a:lstStyle>
            <a:lvl1pPr>
              <a:defRPr lang="en-GB" sz="900" dirty="0">
                <a:solidFill>
                  <a:srgbClr val="2167AE"/>
                </a:solidFill>
              </a:defRPr>
            </a:lvl1pPr>
          </a:lstStyle>
          <a:p>
            <a:pPr algn="r"/>
            <a:endParaRPr lang="en-GB"/>
          </a:p>
        </p:txBody>
      </p:sp>
    </p:spTree>
    <p:extLst>
      <p:ext uri="{BB962C8B-B14F-4D97-AF65-F5344CB8AC3E}">
        <p14:creationId xmlns:p14="http://schemas.microsoft.com/office/powerpoint/2010/main" val="2383060864"/>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 id="2147483724" r:id="rId18"/>
    <p:sldLayoutId id="2147483725" r:id="rId19"/>
    <p:sldLayoutId id="2147483726" r:id="rId20"/>
    <p:sldLayoutId id="2147483727" r:id="rId21"/>
    <p:sldLayoutId id="2147483728" r:id="rId22"/>
    <p:sldLayoutId id="2147483729" r:id="rId23"/>
    <p:sldLayoutId id="2147483730" r:id="rId24"/>
    <p:sldLayoutId id="2147483731" r:id="rId25"/>
    <p:sldLayoutId id="2147483732" r:id="rId26"/>
    <p:sldLayoutId id="2147483733" r:id="rId27"/>
    <p:sldLayoutId id="2147483734" r:id="rId28"/>
    <p:sldLayoutId id="2147483735" r:id="rId29"/>
    <p:sldLayoutId id="2147483736" r:id="rId30"/>
    <p:sldLayoutId id="2147483737" r:id="rId31"/>
    <p:sldLayoutId id="2147483738" r:id="rId32"/>
    <p:sldLayoutId id="2147483739" r:id="rId33"/>
    <p:sldLayoutId id="2147483740" r:id="rId34"/>
    <p:sldLayoutId id="2147483741" r:id="rId35"/>
    <p:sldLayoutId id="2147483742" r:id="rId36"/>
    <p:sldLayoutId id="2147483743" r:id="rId37"/>
    <p:sldLayoutId id="2147483744" r:id="rId38"/>
    <p:sldLayoutId id="2147483745" r:id="rId39"/>
    <p:sldLayoutId id="2147483746" r:id="rId40"/>
    <p:sldLayoutId id="2147483747" r:id="rId41"/>
    <p:sldLayoutId id="2147483748" r:id="rId42"/>
    <p:sldLayoutId id="2147483749" r:id="rId43"/>
    <p:sldLayoutId id="2147483750" r:id="rId44"/>
    <p:sldLayoutId id="2147483751" r:id="rId45"/>
    <p:sldLayoutId id="2147483752" r:id="rId46"/>
    <p:sldLayoutId id="2147483753" r:id="rId47"/>
    <p:sldLayoutId id="2147483754" r:id="rId48"/>
    <p:sldLayoutId id="2147483755" r:id="rId49"/>
    <p:sldLayoutId id="2147483756" r:id="rId50"/>
    <p:sldLayoutId id="2147483757" r:id="rId51"/>
    <p:sldLayoutId id="2147483758" r:id="rId52"/>
  </p:sldLayoutIdLst>
  <p:hf hdr="0" dt="0"/>
  <p:txStyles>
    <p:titleStyle>
      <a:lvl1pPr algn="l" defTabSz="914377" rtl="0" eaLnBrk="1" latinLnBrk="0" hangingPunct="1">
        <a:lnSpc>
          <a:spcPct val="90000"/>
        </a:lnSpc>
        <a:spcBef>
          <a:spcPct val="0"/>
        </a:spcBef>
        <a:buNone/>
        <a:defRPr sz="2400" kern="1200">
          <a:solidFill>
            <a:schemeClr val="accent1"/>
          </a:solidFill>
          <a:latin typeface="+mj-lt"/>
          <a:ea typeface="+mj-ea"/>
          <a:cs typeface="+mj-cs"/>
        </a:defRPr>
      </a:lvl1pPr>
    </p:titleStyle>
    <p:bodyStyle>
      <a:lvl1pPr marL="144000" indent="-14400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800" kern="1200">
          <a:solidFill>
            <a:schemeClr val="accent1"/>
          </a:solidFill>
          <a:latin typeface="+mn-lt"/>
          <a:ea typeface="+mn-ea"/>
          <a:cs typeface="+mn-cs"/>
        </a:defRPr>
      </a:lvl1pPr>
      <a:lvl2pPr marL="536575" indent="-271463"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600" kern="1200">
          <a:solidFill>
            <a:schemeClr val="accent1"/>
          </a:solidFill>
          <a:latin typeface="+mn-lt"/>
          <a:ea typeface="+mn-ea"/>
          <a:cs typeface="+mn-cs"/>
        </a:defRPr>
      </a:lvl2pPr>
      <a:lvl3pPr marL="719138" indent="-2730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400" kern="1200">
          <a:solidFill>
            <a:schemeClr val="accent1"/>
          </a:solidFill>
          <a:latin typeface="+mn-lt"/>
          <a:ea typeface="+mn-ea"/>
          <a:cs typeface="+mn-cs"/>
        </a:defRPr>
      </a:lvl3pPr>
      <a:lvl4pPr marL="959976" indent="-239994"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4pPr>
      <a:lvl5pPr marL="1069975" indent="-171450" algn="l" defTabSz="144000" rtl="0" eaLnBrk="1" latinLnBrk="0" hangingPunct="1">
        <a:lnSpc>
          <a:spcPct val="100000"/>
        </a:lnSpc>
        <a:spcBef>
          <a:spcPts val="0"/>
        </a:spcBef>
        <a:spcAft>
          <a:spcPts val="600"/>
        </a:spcAft>
        <a:buFont typeface="Arial" panose="020B0604020202020204" pitchFamily="34" charset="0"/>
        <a:buChar char="•"/>
        <a:tabLst>
          <a:tab pos="0" algn="l"/>
        </a:tabLst>
        <a:defRPr sz="1200" kern="1200">
          <a:solidFill>
            <a:schemeClr val="accent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52">
          <p15:clr>
            <a:srgbClr val="F26B43"/>
          </p15:clr>
        </p15:guide>
        <p15:guide id="3" pos="7469">
          <p15:clr>
            <a:srgbClr val="F26B43"/>
          </p15:clr>
        </p15:guide>
        <p15:guide id="4" pos="3931">
          <p15:clr>
            <a:srgbClr val="F26B43"/>
          </p15:clr>
        </p15:guide>
        <p15:guide id="5" orient="horz" pos="599">
          <p15:clr>
            <a:srgbClr val="F26B43"/>
          </p15:clr>
        </p15:guide>
        <p15:guide id="6" orient="horz" pos="3929">
          <p15:clr>
            <a:srgbClr val="F26B43"/>
          </p15:clr>
        </p15:guide>
        <p15:guide id="7" pos="3749">
          <p15:clr>
            <a:srgbClr val="F26B43"/>
          </p15:clr>
        </p15:guide>
        <p15:guide id="8" orient="horz" pos="754">
          <p15:clr>
            <a:srgbClr val="F26B43"/>
          </p15:clr>
        </p15:guide>
        <p15:guide id="9" pos="21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3.xml"/><Relationship Id="rId4" Type="http://schemas.openxmlformats.org/officeDocument/2006/relationships/image" Target="../media/image34.jpeg"/></Relationships>
</file>

<file path=ppt/slides/_rels/slide10.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gif"/><Relationship Id="rId1" Type="http://schemas.openxmlformats.org/officeDocument/2006/relationships/slideLayout" Target="../slideLayouts/slideLayout12.xml"/><Relationship Id="rId4" Type="http://schemas.openxmlformats.org/officeDocument/2006/relationships/image" Target="../media/image37.g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8.jpe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30.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9.xml"/><Relationship Id="rId1" Type="http://schemas.openxmlformats.org/officeDocument/2006/relationships/tags" Target="../tags/tag11.xml"/><Relationship Id="rId5" Type="http://schemas.openxmlformats.org/officeDocument/2006/relationships/image" Target="../media/image40.jpeg"/><Relationship Id="rId4" Type="http://schemas.openxmlformats.org/officeDocument/2006/relationships/image" Target="../media/image39.emf"/></Relationships>
</file>

<file path=ppt/slides/_rels/slide1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88.xml"/><Relationship Id="rId1" Type="http://schemas.openxmlformats.org/officeDocument/2006/relationships/tags" Target="../tags/tag12.xml"/><Relationship Id="rId5" Type="http://schemas.openxmlformats.org/officeDocument/2006/relationships/image" Target="../media/image42.jpeg"/><Relationship Id="rId4" Type="http://schemas.openxmlformats.org/officeDocument/2006/relationships/image" Target="../media/image39.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950346C-0BE9-4C63-9C27-B072E3BFE03B}"/>
              </a:ext>
            </a:extLst>
          </p:cNvPr>
          <p:cNvSpPr>
            <a:spLocks noGrp="1"/>
          </p:cNvSpPr>
          <p:nvPr>
            <p:ph type="subTitle" idx="1"/>
          </p:nvPr>
        </p:nvSpPr>
        <p:spPr/>
        <p:txBody>
          <a:bodyPr/>
          <a:lstStyle/>
          <a:p>
            <a:r>
              <a:rPr lang="en-US" dirty="0"/>
              <a:t>Information for Employers</a:t>
            </a:r>
          </a:p>
        </p:txBody>
      </p:sp>
      <p:sp>
        <p:nvSpPr>
          <p:cNvPr id="5" name="Text Placeholder 4">
            <a:extLst>
              <a:ext uri="{FF2B5EF4-FFF2-40B4-BE49-F238E27FC236}">
                <a16:creationId xmlns:a16="http://schemas.microsoft.com/office/drawing/2014/main" id="{1AA2BF42-B7F0-462D-9FA2-2961B1C54543}"/>
              </a:ext>
            </a:extLst>
          </p:cNvPr>
          <p:cNvSpPr>
            <a:spLocks noGrp="1"/>
          </p:cNvSpPr>
          <p:nvPr>
            <p:ph type="body" sz="quarter" idx="14"/>
          </p:nvPr>
        </p:nvSpPr>
        <p:spPr>
          <a:xfrm>
            <a:off x="259451" y="4466446"/>
            <a:ext cx="5251984" cy="1056000"/>
          </a:xfrm>
        </p:spPr>
        <p:txBody>
          <a:bodyPr/>
          <a:lstStyle/>
          <a:p>
            <a:r>
              <a:rPr lang="en-US" dirty="0"/>
              <a:t>Spring 2025</a:t>
            </a:r>
          </a:p>
        </p:txBody>
      </p:sp>
      <p:sp>
        <p:nvSpPr>
          <p:cNvPr id="2" name="Title 1">
            <a:extLst>
              <a:ext uri="{FF2B5EF4-FFF2-40B4-BE49-F238E27FC236}">
                <a16:creationId xmlns:a16="http://schemas.microsoft.com/office/drawing/2014/main" id="{32CCBD66-8CC1-4C6C-AAE4-F9B82CE79A66}"/>
              </a:ext>
            </a:extLst>
          </p:cNvPr>
          <p:cNvSpPr>
            <a:spLocks noGrp="1"/>
          </p:cNvSpPr>
          <p:nvPr>
            <p:ph type="ctrTitle"/>
          </p:nvPr>
        </p:nvSpPr>
        <p:spPr/>
        <p:txBody>
          <a:bodyPr>
            <a:normAutofit/>
          </a:bodyPr>
          <a:lstStyle/>
          <a:p>
            <a:r>
              <a:rPr lang="en-US" sz="4800" dirty="0"/>
              <a:t>Auto-enrolment </a:t>
            </a:r>
            <a:r>
              <a:rPr lang="en-US" sz="4800" dirty="0">
                <a:latin typeface="Ogg" panose="02090504080706030203" pitchFamily="18" charset="0"/>
              </a:rPr>
              <a:t>– all you need to know.</a:t>
            </a:r>
            <a:endParaRPr lang="en-US" sz="4800" dirty="0"/>
          </a:p>
        </p:txBody>
      </p:sp>
      <p:pic>
        <p:nvPicPr>
          <p:cNvPr id="8" name="Content Placeholder 6" descr="Women working in a factory">
            <a:extLst>
              <a:ext uri="{FF2B5EF4-FFF2-40B4-BE49-F238E27FC236}">
                <a16:creationId xmlns:a16="http://schemas.microsoft.com/office/drawing/2014/main" id="{8A395F39-4510-75A5-CFB6-D0F5852C95DF}"/>
              </a:ext>
            </a:extLst>
          </p:cNvPr>
          <p:cNvPicPr>
            <a:picLocks noGrp="1" noChangeAspect="1"/>
          </p:cNvPicPr>
          <p:nvPr>
            <p:ph type="pic" sz="quarter" idx="13"/>
          </p:nvPr>
        </p:nvPicPr>
        <p:blipFill rotWithShape="1">
          <a:blip r:embed="rId2" cstate="email">
            <a:extLst>
              <a:ext uri="{28A0092B-C50C-407E-A947-70E740481C1C}">
                <a14:useLocalDpi xmlns:a14="http://schemas.microsoft.com/office/drawing/2010/main"/>
              </a:ext>
            </a:extLst>
          </a:blip>
          <a:srcRect/>
          <a:stretch/>
        </p:blipFill>
        <p:spPr>
          <a:xfrm>
            <a:off x="7153275" y="1819275"/>
            <a:ext cx="5040313" cy="5040313"/>
          </a:xfrm>
          <a:noFill/>
        </p:spPr>
      </p:pic>
      <p:sp>
        <p:nvSpPr>
          <p:cNvPr id="4" name="TextBox 3">
            <a:extLst>
              <a:ext uri="{FF2B5EF4-FFF2-40B4-BE49-F238E27FC236}">
                <a16:creationId xmlns:a16="http://schemas.microsoft.com/office/drawing/2014/main" id="{DD9054A3-5E7C-FC7A-4C11-AAF083DDF37E}"/>
              </a:ext>
            </a:extLst>
          </p:cNvPr>
          <p:cNvSpPr txBox="1"/>
          <p:nvPr/>
        </p:nvSpPr>
        <p:spPr>
          <a:xfrm>
            <a:off x="9213012" y="224286"/>
            <a:ext cx="1975001" cy="433553"/>
          </a:xfrm>
          <a:prstGeom prst="rect">
            <a:avLst/>
          </a:prstGeom>
          <a:solidFill>
            <a:schemeClr val="bg1"/>
          </a:solidFill>
        </p:spPr>
        <p:txBody>
          <a:bodyPr wrap="none" lIns="108000" tIns="108000" rIns="108000" bIns="108000" rtlCol="0">
            <a:spAutoFit/>
          </a:bodyPr>
          <a:lstStyle/>
          <a:p>
            <a:pPr algn="l"/>
            <a:r>
              <a:rPr lang="en-US" sz="1400" dirty="0">
                <a:solidFill>
                  <a:schemeClr val="accent1"/>
                </a:solidFill>
              </a:rPr>
              <a:t>Add Broker Logo here</a:t>
            </a:r>
            <a:endParaRPr lang="en-IE" sz="1400" dirty="0">
              <a:solidFill>
                <a:schemeClr val="accent1"/>
              </a:solidFill>
            </a:endParaRPr>
          </a:p>
        </p:txBody>
      </p:sp>
    </p:spTree>
    <p:extLst>
      <p:ext uri="{BB962C8B-B14F-4D97-AF65-F5344CB8AC3E}">
        <p14:creationId xmlns:p14="http://schemas.microsoft.com/office/powerpoint/2010/main" val="42928615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F13B456-77DD-9D42-8D95-FDB6CF27CF92}"/>
              </a:ext>
            </a:extLst>
          </p:cNvPr>
          <p:cNvSpPr/>
          <p:nvPr/>
        </p:nvSpPr>
        <p:spPr>
          <a:xfrm>
            <a:off x="0" y="1205994"/>
            <a:ext cx="12192000" cy="565200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GB" sz="1000" dirty="0"/>
          </a:p>
        </p:txBody>
      </p:sp>
      <p:sp>
        <p:nvSpPr>
          <p:cNvPr id="14" name="Title 13">
            <a:extLst>
              <a:ext uri="{FF2B5EF4-FFF2-40B4-BE49-F238E27FC236}">
                <a16:creationId xmlns:a16="http://schemas.microsoft.com/office/drawing/2014/main" id="{A5F74175-CC3C-5CFB-2813-AF148DBE6D24}"/>
              </a:ext>
            </a:extLst>
          </p:cNvPr>
          <p:cNvSpPr>
            <a:spLocks noGrp="1"/>
          </p:cNvSpPr>
          <p:nvPr>
            <p:ph type="title"/>
          </p:nvPr>
        </p:nvSpPr>
        <p:spPr>
          <a:xfrm>
            <a:off x="252659" y="260268"/>
            <a:ext cx="9586415" cy="332399"/>
          </a:xfrm>
        </p:spPr>
        <p:txBody>
          <a:bodyPr anchor="t">
            <a:normAutofit/>
          </a:bodyPr>
          <a:lstStyle/>
          <a:p>
            <a:r>
              <a:rPr lang="en-US" dirty="0"/>
              <a:t>Auto-enrolment has been discussed for decades</a:t>
            </a:r>
            <a:endParaRPr lang="en-US" sz="1100" dirty="0"/>
          </a:p>
        </p:txBody>
      </p:sp>
      <p:sp>
        <p:nvSpPr>
          <p:cNvPr id="16" name="Subtitle 15">
            <a:extLst>
              <a:ext uri="{FF2B5EF4-FFF2-40B4-BE49-F238E27FC236}">
                <a16:creationId xmlns:a16="http://schemas.microsoft.com/office/drawing/2014/main" id="{ED5C0E70-BF86-978B-CF9F-7DCC6546B47A}"/>
              </a:ext>
            </a:extLst>
          </p:cNvPr>
          <p:cNvSpPr>
            <a:spLocks noGrp="1"/>
          </p:cNvSpPr>
          <p:nvPr>
            <p:ph type="subTitle" idx="13"/>
          </p:nvPr>
        </p:nvSpPr>
        <p:spPr>
          <a:xfrm>
            <a:off x="252658" y="610597"/>
            <a:ext cx="9586415" cy="332399"/>
          </a:xfrm>
        </p:spPr>
        <p:txBody>
          <a:bodyPr anchor="t">
            <a:normAutofit/>
          </a:bodyPr>
          <a:lstStyle/>
          <a:p>
            <a:r>
              <a:rPr lang="en-US" dirty="0"/>
              <a:t>Introduction is imminent</a:t>
            </a:r>
          </a:p>
        </p:txBody>
      </p:sp>
      <p:sp>
        <p:nvSpPr>
          <p:cNvPr id="22" name="Slide Number Placeholder 2">
            <a:extLst>
              <a:ext uri="{FF2B5EF4-FFF2-40B4-BE49-F238E27FC236}">
                <a16:creationId xmlns:a16="http://schemas.microsoft.com/office/drawing/2014/main" id="{6BAA518B-2EDA-4302-A2BA-C7D0FBC95444}"/>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normAutofit/>
          </a:bodyPr>
          <a:lstStyle>
            <a:defPPr>
              <a:defRPr lang="LID4096"/>
            </a:defPPr>
            <a:lvl1pPr marL="0" algn="r" defTabSz="914400" rtl="0" eaLnBrk="1" latinLnBrk="0" hangingPunct="1">
              <a:defRPr sz="900" kern="1200">
                <a:solidFill>
                  <a:schemeClr val="accent1"/>
                </a:solidFill>
                <a:latin typeface="+mn-lt"/>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fld id="{FA58F0B4-6BC7-4BFB-804F-EE9B892902C7}" type="slidenum">
              <a:rPr lang="en-US" smtClean="0"/>
              <a:pPr>
                <a:spcAft>
                  <a:spcPts val="600"/>
                </a:spcAft>
              </a:pPr>
              <a:t>2</a:t>
            </a:fld>
            <a:endParaRPr lang="en-US"/>
          </a:p>
        </p:txBody>
      </p:sp>
      <p:sp>
        <p:nvSpPr>
          <p:cNvPr id="44" name="Footer Placeholder 5">
            <a:extLst>
              <a:ext uri="{FF2B5EF4-FFF2-40B4-BE49-F238E27FC236}">
                <a16:creationId xmlns:a16="http://schemas.microsoft.com/office/drawing/2014/main" id="{E377D43A-8B33-5ACE-CA4E-F9D3CB7CF616}"/>
              </a:ext>
            </a:extLst>
          </p:cNvPr>
          <p:cNvSpPr>
            <a:spLocks noGrp="1"/>
          </p:cNvSpPr>
          <p:nvPr>
            <p:ph type="ftr" sz="quarter" idx="3"/>
          </p:nvPr>
        </p:nvSpPr>
        <p:spPr>
          <a:xfrm>
            <a:off x="2261053" y="6548967"/>
            <a:ext cx="8112000" cy="181960"/>
          </a:xfrm>
          <a:prstGeom prst="rect">
            <a:avLst/>
          </a:prstGeom>
        </p:spPr>
        <p:txBody>
          <a:bodyPr lIns="0" tIns="0" rIns="0" bIns="0"/>
          <a:lstStyle>
            <a:defPPr>
              <a:defRPr lang="LID4096"/>
            </a:defPPr>
            <a:lvl1pPr marL="0" algn="r" defTabSz="914400" rtl="0" eaLnBrk="1" latinLnBrk="0" hangingPunct="1">
              <a:defRPr sz="900" kern="1200">
                <a:solidFill>
                  <a:schemeClr val="accent1"/>
                </a:solidFill>
                <a:latin typeface="+mn-lt"/>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aphicFrame>
        <p:nvGraphicFramePr>
          <p:cNvPr id="45" name="Content Placeholder 14">
            <a:extLst>
              <a:ext uri="{FF2B5EF4-FFF2-40B4-BE49-F238E27FC236}">
                <a16:creationId xmlns:a16="http://schemas.microsoft.com/office/drawing/2014/main" id="{4E6E820C-29D8-B32F-CF2B-945484E22918}"/>
              </a:ext>
            </a:extLst>
          </p:cNvPr>
          <p:cNvGraphicFramePr/>
          <p:nvPr>
            <p:extLst>
              <p:ext uri="{D42A27DB-BD31-4B8C-83A1-F6EECF244321}">
                <p14:modId xmlns:p14="http://schemas.microsoft.com/office/powerpoint/2010/main" val="2940406063"/>
              </p:ext>
            </p:extLst>
          </p:nvPr>
        </p:nvGraphicFramePr>
        <p:xfrm>
          <a:off x="259451" y="942996"/>
          <a:ext cx="11518145" cy="50401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42617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ontent Placeholder 1">
            <a:extLst>
              <a:ext uri="{FF2B5EF4-FFF2-40B4-BE49-F238E27FC236}">
                <a16:creationId xmlns:a16="http://schemas.microsoft.com/office/drawing/2014/main" id="{441D4EC5-1257-8046-F8D7-B6ECC40FB105}"/>
              </a:ext>
            </a:extLst>
          </p:cNvPr>
          <p:cNvSpPr>
            <a:spLocks noGrp="1"/>
          </p:cNvSpPr>
          <p:nvPr>
            <p:ph idx="1"/>
          </p:nvPr>
        </p:nvSpPr>
        <p:spPr>
          <a:xfrm>
            <a:off x="250824" y="1206178"/>
            <a:ext cx="6076085" cy="5040145"/>
          </a:xfrm>
        </p:spPr>
        <p:txBody>
          <a:bodyPr/>
          <a:lstStyle/>
          <a:p>
            <a:pPr marL="0" indent="0">
              <a:buNone/>
            </a:pPr>
            <a:r>
              <a:rPr lang="en-US" sz="2000" b="1" dirty="0"/>
              <a:t>Today, there are approximately 800,000 people without a private pension</a:t>
            </a:r>
          </a:p>
          <a:p>
            <a:pPr marL="0" indent="0">
              <a:buNone/>
            </a:pPr>
            <a:endParaRPr lang="en-US" sz="2000" b="1" dirty="0"/>
          </a:p>
          <a:p>
            <a:pPr lvl="1"/>
            <a:r>
              <a:rPr lang="en-US" sz="1800" dirty="0"/>
              <a:t>Ireland has an ageing population</a:t>
            </a:r>
          </a:p>
          <a:p>
            <a:pPr lvl="1"/>
            <a:r>
              <a:rPr lang="en-US" sz="1800" dirty="0"/>
              <a:t>Too many relying solely on the state pension</a:t>
            </a:r>
          </a:p>
          <a:p>
            <a:pPr lvl="1"/>
            <a:r>
              <a:rPr lang="en-US" sz="1800" dirty="0"/>
              <a:t>Will lead to retirement poverty for many</a:t>
            </a:r>
          </a:p>
          <a:p>
            <a:pPr lvl="1"/>
            <a:r>
              <a:rPr lang="en-US" sz="1800" dirty="0"/>
              <a:t>Inertia prevents people from saving for retirement</a:t>
            </a:r>
          </a:p>
          <a:p>
            <a:endParaRPr lang="en-US" dirty="0"/>
          </a:p>
          <a:p>
            <a:endParaRPr lang="en-US" dirty="0"/>
          </a:p>
          <a:p>
            <a:endParaRPr lang="en-US" dirty="0"/>
          </a:p>
          <a:p>
            <a:endParaRPr lang="en-US" dirty="0"/>
          </a:p>
          <a:p>
            <a:endParaRPr lang="en-US" dirty="0"/>
          </a:p>
        </p:txBody>
      </p:sp>
      <p:sp>
        <p:nvSpPr>
          <p:cNvPr id="18" name="Slide Number Placeholder 2">
            <a:extLst>
              <a:ext uri="{FF2B5EF4-FFF2-40B4-BE49-F238E27FC236}">
                <a16:creationId xmlns:a16="http://schemas.microsoft.com/office/drawing/2014/main" id="{2BC0386D-4BA1-1092-A5A5-37FC56BBB80C}"/>
              </a:ext>
            </a:extLst>
          </p:cNvPr>
          <p:cNvSpPr>
            <a:spLocks noGrp="1"/>
          </p:cNvSpPr>
          <p:nvPr>
            <p:ph type="sldNum" sz="quarter" idx="12"/>
          </p:nvPr>
        </p:nvSpPr>
        <p:spPr>
          <a:xfrm>
            <a:off x="10704512" y="6548967"/>
            <a:ext cx="551115" cy="181960"/>
          </a:xfrm>
          <a:prstGeom prst="rect">
            <a:avLst/>
          </a:prstGeom>
        </p:spPr>
        <p:txBody>
          <a:bodyPr vert="horz" lIns="0" tIns="0" rIns="0" bIns="0" rtlCol="0" anchor="t" anchorCtr="0">
            <a:noAutofit/>
          </a:bodyPr>
          <a:lstStyle>
            <a:defPPr>
              <a:defRPr lang="LID4096"/>
            </a:defPPr>
            <a:lvl1pPr marL="0" algn="r" defTabSz="914400" rtl="0" eaLnBrk="1" latinLnBrk="0" hangingPunct="1">
              <a:defRPr sz="900" kern="120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fld id="{FA58F0B4-6BC7-4BFB-804F-EE9B892902C7}" type="slidenum">
              <a:rPr lang="en-US" smtClean="0"/>
              <a:pPr>
                <a:spcAft>
                  <a:spcPts val="600"/>
                </a:spcAft>
              </a:pPr>
              <a:t>3</a:t>
            </a:fld>
            <a:endParaRPr lang="en-US"/>
          </a:p>
        </p:txBody>
      </p:sp>
      <p:sp>
        <p:nvSpPr>
          <p:cNvPr id="6" name="Title 5">
            <a:extLst>
              <a:ext uri="{FF2B5EF4-FFF2-40B4-BE49-F238E27FC236}">
                <a16:creationId xmlns:a16="http://schemas.microsoft.com/office/drawing/2014/main" id="{E4B35448-0A05-2A08-6990-C01ECE164F3B}"/>
              </a:ext>
            </a:extLst>
          </p:cNvPr>
          <p:cNvSpPr>
            <a:spLocks noGrp="1"/>
          </p:cNvSpPr>
          <p:nvPr>
            <p:ph type="title"/>
          </p:nvPr>
        </p:nvSpPr>
        <p:spPr>
          <a:xfrm>
            <a:off x="252659" y="260268"/>
            <a:ext cx="9586415" cy="332399"/>
          </a:xfrm>
        </p:spPr>
        <p:txBody>
          <a:bodyPr anchor="t">
            <a:normAutofit/>
          </a:bodyPr>
          <a:lstStyle/>
          <a:p>
            <a:r>
              <a:rPr lang="en-US" dirty="0"/>
              <a:t>Why does Ireland need auto-enrolment?</a:t>
            </a:r>
          </a:p>
        </p:txBody>
      </p:sp>
      <p:sp>
        <p:nvSpPr>
          <p:cNvPr id="20" name="Subtitle 5">
            <a:extLst>
              <a:ext uri="{FF2B5EF4-FFF2-40B4-BE49-F238E27FC236}">
                <a16:creationId xmlns:a16="http://schemas.microsoft.com/office/drawing/2014/main" id="{E825B42C-5D51-611F-99D8-AB0C7BBA4777}"/>
              </a:ext>
            </a:extLst>
          </p:cNvPr>
          <p:cNvSpPr>
            <a:spLocks noGrp="1"/>
          </p:cNvSpPr>
          <p:nvPr>
            <p:ph type="subTitle" idx="14"/>
          </p:nvPr>
        </p:nvSpPr>
        <p:spPr>
          <a:xfrm>
            <a:off x="252658" y="610597"/>
            <a:ext cx="9586415" cy="332399"/>
          </a:xfrm>
        </p:spPr>
        <p:txBody>
          <a:bodyPr/>
          <a:lstStyle/>
          <a:p>
            <a:endParaRPr lang="en-US"/>
          </a:p>
        </p:txBody>
      </p:sp>
      <p:pic>
        <p:nvPicPr>
          <p:cNvPr id="4" name="Content Placeholder 5">
            <a:extLst>
              <a:ext uri="{FF2B5EF4-FFF2-40B4-BE49-F238E27FC236}">
                <a16:creationId xmlns:a16="http://schemas.microsoft.com/office/drawing/2014/main" id="{A136CA46-A25D-560E-9DCF-95E7CF80938F}"/>
              </a:ext>
            </a:extLst>
          </p:cNvPr>
          <p:cNvPicPr>
            <a:picLocks noGrp="1" noChangeAspect="1"/>
          </p:cNvPicPr>
          <p:nvPr>
            <p:ph type="pic" sz="quarter" idx="13"/>
          </p:nvPr>
        </p:nvPicPr>
        <p:blipFill>
          <a:blip r:embed="rId2" cstate="email">
            <a:extLst>
              <a:ext uri="{28A0092B-C50C-407E-A947-70E740481C1C}">
                <a14:useLocalDpi xmlns:a14="http://schemas.microsoft.com/office/drawing/2010/main"/>
              </a:ext>
            </a:extLst>
          </a:blip>
          <a:srcRect/>
          <a:stretch/>
        </p:blipFill>
        <p:spPr>
          <a:xfrm>
            <a:off x="6813550" y="1274763"/>
            <a:ext cx="5040313" cy="5040312"/>
          </a:xfrm>
          <a:prstGeom prst="ellipse">
            <a:avLst/>
          </a:prstGeom>
          <a:noFill/>
          <a:ln>
            <a:noFill/>
          </a:ln>
          <a:effectLst/>
        </p:spPr>
      </p:pic>
    </p:spTree>
    <p:extLst>
      <p:ext uri="{BB962C8B-B14F-4D97-AF65-F5344CB8AC3E}">
        <p14:creationId xmlns:p14="http://schemas.microsoft.com/office/powerpoint/2010/main" val="480412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3839F31-DEB5-82C2-6D2B-DDBFCD4FC074}"/>
              </a:ext>
            </a:extLst>
          </p:cNvPr>
          <p:cNvSpPr/>
          <p:nvPr/>
        </p:nvSpPr>
        <p:spPr>
          <a:xfrm>
            <a:off x="105878" y="1809549"/>
            <a:ext cx="8335478" cy="1530417"/>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IE" sz="1000" dirty="0"/>
          </a:p>
        </p:txBody>
      </p:sp>
      <p:pic>
        <p:nvPicPr>
          <p:cNvPr id="5" name="Picture Placeholder 4" descr="A person wearing headphones and holding a phone&#10;&#10;AI-generated content may be incorrect.">
            <a:extLst>
              <a:ext uri="{FF2B5EF4-FFF2-40B4-BE49-F238E27FC236}">
                <a16:creationId xmlns:a16="http://schemas.microsoft.com/office/drawing/2014/main" id="{711F1F55-87FA-6C8C-0278-E164046F70B4}"/>
              </a:ext>
            </a:extLst>
          </p:cNvPr>
          <p:cNvPicPr>
            <a:picLocks noGrp="1" noChangeAspect="1"/>
          </p:cNvPicPr>
          <p:nvPr>
            <p:ph type="pic" sz="quarter" idx="30"/>
          </p:nvPr>
        </p:nvPicPr>
        <p:blipFill>
          <a:blip r:embed="rId3" cstate="email">
            <a:extLst>
              <a:ext uri="{28A0092B-C50C-407E-A947-70E740481C1C}">
                <a14:useLocalDpi xmlns:a14="http://schemas.microsoft.com/office/drawing/2010/main"/>
              </a:ext>
            </a:extLst>
          </a:blip>
          <a:srcRect/>
          <a:stretch>
            <a:fillRect/>
          </a:stretch>
        </p:blipFill>
        <p:spPr>
          <a:xfrm>
            <a:off x="8797492" y="1999649"/>
            <a:ext cx="2858702" cy="2858702"/>
          </a:xfrm>
        </p:spPr>
      </p:pic>
      <p:sp>
        <p:nvSpPr>
          <p:cNvPr id="9" name="Title 8">
            <a:extLst>
              <a:ext uri="{FF2B5EF4-FFF2-40B4-BE49-F238E27FC236}">
                <a16:creationId xmlns:a16="http://schemas.microsoft.com/office/drawing/2014/main" id="{B655D943-5CCC-82DE-D0CD-B27451BFBAAB}"/>
              </a:ext>
            </a:extLst>
          </p:cNvPr>
          <p:cNvSpPr>
            <a:spLocks noGrp="1"/>
          </p:cNvSpPr>
          <p:nvPr>
            <p:ph type="title"/>
          </p:nvPr>
        </p:nvSpPr>
        <p:spPr/>
        <p:txBody>
          <a:bodyPr/>
          <a:lstStyle/>
          <a:p>
            <a:r>
              <a:rPr lang="en-US" dirty="0"/>
              <a:t>Who will be auto-enrolled?</a:t>
            </a:r>
            <a:endParaRPr lang="en-IE" dirty="0"/>
          </a:p>
        </p:txBody>
      </p:sp>
      <p:sp>
        <p:nvSpPr>
          <p:cNvPr id="2" name="Subtitle 1">
            <a:extLst>
              <a:ext uri="{FF2B5EF4-FFF2-40B4-BE49-F238E27FC236}">
                <a16:creationId xmlns:a16="http://schemas.microsoft.com/office/drawing/2014/main" id="{EA050C2D-B272-B544-368D-5EC2B4CF6D1A}"/>
              </a:ext>
            </a:extLst>
          </p:cNvPr>
          <p:cNvSpPr>
            <a:spLocks noGrp="1"/>
          </p:cNvSpPr>
          <p:nvPr>
            <p:ph type="subTitle" idx="13"/>
          </p:nvPr>
        </p:nvSpPr>
        <p:spPr/>
        <p:txBody>
          <a:bodyPr/>
          <a:lstStyle/>
          <a:p>
            <a:endParaRPr lang="en-IE"/>
          </a:p>
        </p:txBody>
      </p:sp>
      <p:sp>
        <p:nvSpPr>
          <p:cNvPr id="10" name="Content Placeholder 9">
            <a:extLst>
              <a:ext uri="{FF2B5EF4-FFF2-40B4-BE49-F238E27FC236}">
                <a16:creationId xmlns:a16="http://schemas.microsoft.com/office/drawing/2014/main" id="{D2E4493F-9F0C-1386-AE01-519A220006B5}"/>
              </a:ext>
            </a:extLst>
          </p:cNvPr>
          <p:cNvSpPr>
            <a:spLocks noGrp="1"/>
          </p:cNvSpPr>
          <p:nvPr>
            <p:ph idx="1"/>
          </p:nvPr>
        </p:nvSpPr>
        <p:spPr>
          <a:xfrm>
            <a:off x="250824" y="1206178"/>
            <a:ext cx="7930650" cy="5040145"/>
          </a:xfrm>
        </p:spPr>
        <p:txBody>
          <a:bodyPr/>
          <a:lstStyle/>
          <a:p>
            <a:pPr marL="0" indent="0">
              <a:buNone/>
            </a:pPr>
            <a:r>
              <a:rPr lang="en-US" dirty="0">
                <a:cs typeface="Arial"/>
              </a:rPr>
              <a:t>An estimated 800,000 workers who: </a:t>
            </a:r>
          </a:p>
          <a:p>
            <a:pPr marL="267970" indent="-267970"/>
            <a:endParaRPr lang="en-US" dirty="0"/>
          </a:p>
          <a:p>
            <a:pPr marL="342900" indent="-342900">
              <a:buFont typeface="+mj-lt"/>
              <a:buAutoNum type="arabicPeriod"/>
            </a:pPr>
            <a:r>
              <a:rPr lang="en-US" dirty="0">
                <a:cs typeface="Arial"/>
              </a:rPr>
              <a:t>Earn over €20,000 per year</a:t>
            </a:r>
          </a:p>
          <a:p>
            <a:pPr marL="342900" indent="-342900">
              <a:buFont typeface="+mj-lt"/>
              <a:buAutoNum type="arabicPeriod"/>
            </a:pPr>
            <a:r>
              <a:rPr lang="en-US" dirty="0">
                <a:cs typeface="Arial"/>
              </a:rPr>
              <a:t>Are aged between 23 &amp; 60</a:t>
            </a:r>
          </a:p>
          <a:p>
            <a:pPr marL="342900" indent="-342900">
              <a:buFont typeface="+mj-lt"/>
              <a:buAutoNum type="arabicPeriod"/>
            </a:pPr>
            <a:r>
              <a:rPr lang="en-US" dirty="0">
                <a:cs typeface="Arial"/>
              </a:rPr>
              <a:t>Are not already in a pension scheme</a:t>
            </a:r>
          </a:p>
          <a:p>
            <a:pPr marL="267970" indent="-267970"/>
            <a:endParaRPr lang="en-US" dirty="0"/>
          </a:p>
          <a:p>
            <a:pPr marL="267970" indent="-267970"/>
            <a:r>
              <a:rPr lang="en-US" dirty="0">
                <a:cs typeface="Arial"/>
              </a:rPr>
              <a:t>Includes employees on probation, casual, seasonal or part-time contracts</a:t>
            </a:r>
          </a:p>
          <a:p>
            <a:pPr marL="267970" indent="-267970"/>
            <a:r>
              <a:rPr lang="en-US" dirty="0">
                <a:cs typeface="Arial"/>
              </a:rPr>
              <a:t>Voluntary opt-in for employees outside age and income thresholds</a:t>
            </a:r>
          </a:p>
          <a:p>
            <a:pPr marL="267970" indent="-267970"/>
            <a:endParaRPr lang="en-US" dirty="0"/>
          </a:p>
          <a:p>
            <a:pPr marL="0" indent="0">
              <a:buNone/>
            </a:pPr>
            <a:r>
              <a:rPr lang="en-US" dirty="0">
                <a:cs typeface="Arial"/>
              </a:rPr>
              <a:t>Those currently excluded:</a:t>
            </a:r>
          </a:p>
          <a:p>
            <a:pPr marL="267970" indent="-267970"/>
            <a:r>
              <a:rPr lang="en-US" dirty="0">
                <a:cs typeface="Arial"/>
              </a:rPr>
              <a:t>Self-employed</a:t>
            </a:r>
          </a:p>
          <a:p>
            <a:pPr marL="267970" indent="-267970"/>
            <a:r>
              <a:rPr lang="en-US" dirty="0">
                <a:cs typeface="Arial"/>
              </a:rPr>
              <a:t>Non-earning</a:t>
            </a:r>
          </a:p>
          <a:p>
            <a:pPr marL="267970" indent="-267970"/>
            <a:r>
              <a:rPr lang="en-US" dirty="0">
                <a:cs typeface="Arial"/>
              </a:rPr>
              <a:t>Active members of Occupational schemes, PRSAs and PP's (ER </a:t>
            </a:r>
            <a:r>
              <a:rPr lang="en-US" b="1" dirty="0">
                <a:solidFill>
                  <a:srgbClr val="0070C0"/>
                </a:solidFill>
                <a:cs typeface="Arial"/>
              </a:rPr>
              <a:t>or</a:t>
            </a:r>
            <a:r>
              <a:rPr lang="en-US" b="1" dirty="0">
                <a:solidFill>
                  <a:srgbClr val="FF0000"/>
                </a:solidFill>
                <a:cs typeface="Arial"/>
              </a:rPr>
              <a:t> </a:t>
            </a:r>
            <a:r>
              <a:rPr lang="en-US" dirty="0">
                <a:cs typeface="Arial"/>
              </a:rPr>
              <a:t>EE Payroll deducted)</a:t>
            </a:r>
            <a:endParaRPr lang="en-IE" dirty="0">
              <a:cs typeface="Arial"/>
            </a:endParaRPr>
          </a:p>
        </p:txBody>
      </p:sp>
      <p:sp>
        <p:nvSpPr>
          <p:cNvPr id="7" name="Slide Number Placeholder 6">
            <a:extLst>
              <a:ext uri="{FF2B5EF4-FFF2-40B4-BE49-F238E27FC236}">
                <a16:creationId xmlns:a16="http://schemas.microsoft.com/office/drawing/2014/main" id="{25C82122-18A3-1330-A854-5EA191F7A90E}"/>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defPPr>
              <a:defRPr lang="LID4096"/>
            </a:defPPr>
            <a:lvl1pPr marL="0" algn="r" defTabSz="914400" rtl="0" eaLnBrk="1" latinLnBrk="0" hangingPunct="1">
              <a:defRPr sz="900" kern="1200">
                <a:solidFill>
                  <a:schemeClr val="accent1"/>
                </a:solidFill>
                <a:latin typeface="+mn-lt"/>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A58F0B4-6BC7-4BFB-804F-EE9B892902C7}" type="slidenum">
              <a:rPr lang="en-US" smtClean="0"/>
              <a:pPr/>
              <a:t>4</a:t>
            </a:fld>
            <a:endParaRPr lang="en-US"/>
          </a:p>
        </p:txBody>
      </p:sp>
      <p:sp>
        <p:nvSpPr>
          <p:cNvPr id="8" name="Footer Placeholder 7">
            <a:extLst>
              <a:ext uri="{FF2B5EF4-FFF2-40B4-BE49-F238E27FC236}">
                <a16:creationId xmlns:a16="http://schemas.microsoft.com/office/drawing/2014/main" id="{CA9D930B-345F-1E47-58A1-C8B5DCF39844}"/>
              </a:ext>
            </a:extLst>
          </p:cNvPr>
          <p:cNvSpPr>
            <a:spLocks noGrp="1"/>
          </p:cNvSpPr>
          <p:nvPr>
            <p:ph type="ftr" sz="quarter" idx="3"/>
          </p:nvPr>
        </p:nvSpPr>
        <p:spPr>
          <a:xfrm>
            <a:off x="2261053" y="6548967"/>
            <a:ext cx="8112000" cy="181960"/>
          </a:xfrm>
          <a:prstGeom prst="rect">
            <a:avLst/>
          </a:prstGeom>
        </p:spPr>
        <p:txBody>
          <a:bodyPr lIns="0" tIns="0" rIns="0" bIns="0"/>
          <a:lstStyle>
            <a:defPPr>
              <a:defRPr lang="LID4096"/>
            </a:defPPr>
            <a:lvl1pPr marL="0" algn="r" defTabSz="914400" rtl="0" eaLnBrk="1" latinLnBrk="0" hangingPunct="1">
              <a:defRPr sz="900" kern="1200">
                <a:solidFill>
                  <a:schemeClr val="accent1"/>
                </a:solidFill>
                <a:latin typeface="+mn-lt"/>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Tree>
    <p:extLst>
      <p:ext uri="{BB962C8B-B14F-4D97-AF65-F5344CB8AC3E}">
        <p14:creationId xmlns:p14="http://schemas.microsoft.com/office/powerpoint/2010/main" val="2431929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7215BE-259D-EB8E-673B-FE8375D7EFD3}"/>
              </a:ext>
            </a:extLst>
          </p:cNvPr>
          <p:cNvSpPr>
            <a:spLocks noGrp="1"/>
          </p:cNvSpPr>
          <p:nvPr>
            <p:ph idx="1"/>
          </p:nvPr>
        </p:nvSpPr>
        <p:spPr>
          <a:xfrm>
            <a:off x="250824" y="1206178"/>
            <a:ext cx="6387368" cy="5040145"/>
          </a:xfrm>
        </p:spPr>
        <p:txBody>
          <a:bodyPr/>
          <a:lstStyle/>
          <a:p>
            <a:pPr marL="0" indent="0">
              <a:buNone/>
            </a:pPr>
            <a:r>
              <a:rPr lang="en-GB" sz="1800" b="1" i="0" u="none" strike="noStrike" baseline="0" dirty="0"/>
              <a:t>Opt-out facility </a:t>
            </a:r>
            <a:endParaRPr lang="en-GB" sz="1800" b="0" i="0" u="none" strike="noStrike" baseline="0" dirty="0"/>
          </a:p>
          <a:p>
            <a:r>
              <a:rPr lang="en-IE" sz="1800" b="0" i="0" u="none" strike="noStrike" baseline="0" dirty="0"/>
              <a:t>Employees who are included must remain in the scheme for the first </a:t>
            </a:r>
            <a:r>
              <a:rPr lang="en-IE" sz="1800" b="0" i="0" u="sng" strike="noStrike" baseline="0" dirty="0"/>
              <a:t>6 months</a:t>
            </a:r>
            <a:r>
              <a:rPr lang="en-IE" sz="1800" b="0" i="0" u="none" strike="noStrike" baseline="0" dirty="0"/>
              <a:t> after which they can opt out in </a:t>
            </a:r>
            <a:r>
              <a:rPr lang="en-IE" sz="1800" b="0" i="0" u="sng" strike="noStrike" baseline="0" dirty="0"/>
              <a:t>months 7 or 8 </a:t>
            </a:r>
            <a:r>
              <a:rPr lang="en-IE" sz="1800" b="0" i="0" u="none" strike="noStrike" baseline="0" dirty="0"/>
              <a:t>if they so wish. </a:t>
            </a:r>
          </a:p>
          <a:p>
            <a:endParaRPr lang="en-IE" sz="1800" b="0" i="0" u="none" strike="noStrike" baseline="0" dirty="0"/>
          </a:p>
          <a:p>
            <a:r>
              <a:rPr lang="en-IE" sz="1800" b="0" i="0" u="none" strike="noStrike" baseline="0" dirty="0"/>
              <a:t>Employees will also be able to </a:t>
            </a:r>
            <a:r>
              <a:rPr lang="en-IE" sz="1800" b="0" i="0" u="sng" strike="noStrike" baseline="0" dirty="0"/>
              <a:t>opt out</a:t>
            </a:r>
            <a:r>
              <a:rPr lang="en-IE" sz="1800" b="0" i="0" u="none" strike="noStrike" baseline="0" dirty="0"/>
              <a:t> after each contribution rate increase. </a:t>
            </a:r>
          </a:p>
          <a:p>
            <a:endParaRPr lang="en-IE" sz="1800" b="0" i="0" u="none" strike="noStrike" baseline="0" dirty="0"/>
          </a:p>
          <a:p>
            <a:r>
              <a:rPr lang="en-IE" sz="1800" b="0" i="0" u="none" strike="noStrike" baseline="0" dirty="0"/>
              <a:t>Employees will also be able to pause or suspend their contributions at any stage after the first 6 months of the scheme. </a:t>
            </a:r>
          </a:p>
          <a:p>
            <a:endParaRPr lang="en-IE" sz="1800" b="0" i="0" u="none" strike="noStrike" baseline="0" dirty="0"/>
          </a:p>
          <a:p>
            <a:pPr marL="0" indent="0">
              <a:buNone/>
            </a:pPr>
            <a:r>
              <a:rPr lang="en-IE" sz="1800" b="1" i="0" u="none" strike="noStrike" baseline="0" dirty="0"/>
              <a:t>In all cases </a:t>
            </a:r>
            <a:r>
              <a:rPr lang="en-IE" sz="1800" b="0" i="0" u="none" strike="noStrike" baseline="0" dirty="0"/>
              <a:t>where an employee opts out or pauses/ suspends contributions they will be automatically enrolled back into the scheme after </a:t>
            </a:r>
            <a:r>
              <a:rPr lang="en-IE" sz="1800" b="0" i="0" u="sng" strike="noStrike" baseline="0" dirty="0"/>
              <a:t>two years</a:t>
            </a:r>
            <a:r>
              <a:rPr lang="en-IE" sz="1800" b="0" i="0" u="none" strike="noStrike" baseline="0" dirty="0"/>
              <a:t>. </a:t>
            </a:r>
          </a:p>
          <a:p>
            <a:endParaRPr lang="en-GB" dirty="0"/>
          </a:p>
        </p:txBody>
      </p:sp>
      <p:sp>
        <p:nvSpPr>
          <p:cNvPr id="3" name="Slide Number Placeholder 2">
            <a:extLst>
              <a:ext uri="{FF2B5EF4-FFF2-40B4-BE49-F238E27FC236}">
                <a16:creationId xmlns:a16="http://schemas.microsoft.com/office/drawing/2014/main" id="{E4F7B37F-5B62-A4F9-7701-574A56CCD93C}"/>
              </a:ext>
            </a:extLst>
          </p:cNvPr>
          <p:cNvSpPr>
            <a:spLocks noGrp="1"/>
          </p:cNvSpPr>
          <p:nvPr>
            <p:ph type="sldNum" sz="quarter" idx="12"/>
          </p:nvPr>
        </p:nvSpPr>
        <p:spPr/>
        <p:txBody>
          <a:bodyPr/>
          <a:lstStyle/>
          <a:p>
            <a:fld id="{FA58F0B4-6BC7-4BFB-804F-EE9B892902C7}" type="slidenum">
              <a:rPr lang="en-US" smtClean="0"/>
              <a:pPr/>
              <a:t>5</a:t>
            </a:fld>
            <a:endParaRPr lang="en-US"/>
          </a:p>
        </p:txBody>
      </p:sp>
      <p:pic>
        <p:nvPicPr>
          <p:cNvPr id="8" name="Picture Placeholder 7" descr="A person working on a computer&#10;&#10;Description automatically generated">
            <a:extLst>
              <a:ext uri="{FF2B5EF4-FFF2-40B4-BE49-F238E27FC236}">
                <a16:creationId xmlns:a16="http://schemas.microsoft.com/office/drawing/2014/main" id="{3AA0434A-311D-6B9F-9DF7-E45ED796970C}"/>
              </a:ext>
            </a:extLst>
          </p:cNvPr>
          <p:cNvPicPr>
            <a:picLocks noGrp="1" noChangeAspect="1"/>
          </p:cNvPicPr>
          <p:nvPr>
            <p:ph type="pic" sz="quarter" idx="13"/>
          </p:nvPr>
        </p:nvPicPr>
        <p:blipFill>
          <a:blip r:embed="rId2" cstate="email">
            <a:extLst>
              <a:ext uri="{28A0092B-C50C-407E-A947-70E740481C1C}">
                <a14:useLocalDpi xmlns:a14="http://schemas.microsoft.com/office/drawing/2010/main"/>
              </a:ext>
            </a:extLst>
          </a:blip>
          <a:srcRect l="16625" r="16625"/>
          <a:stretch>
            <a:fillRect/>
          </a:stretch>
        </p:blipFill>
        <p:spPr/>
      </p:pic>
      <p:sp>
        <p:nvSpPr>
          <p:cNvPr id="5" name="Title 4">
            <a:extLst>
              <a:ext uri="{FF2B5EF4-FFF2-40B4-BE49-F238E27FC236}">
                <a16:creationId xmlns:a16="http://schemas.microsoft.com/office/drawing/2014/main" id="{7EE9E4A5-0DD8-C428-A38C-09E6C6B5BE53}"/>
              </a:ext>
            </a:extLst>
          </p:cNvPr>
          <p:cNvSpPr>
            <a:spLocks noGrp="1"/>
          </p:cNvSpPr>
          <p:nvPr>
            <p:ph type="title"/>
          </p:nvPr>
        </p:nvSpPr>
        <p:spPr/>
        <p:txBody>
          <a:bodyPr/>
          <a:lstStyle/>
          <a:p>
            <a:r>
              <a:rPr lang="en-GB" dirty="0"/>
              <a:t>There is an opt-out facility for employees</a:t>
            </a:r>
          </a:p>
        </p:txBody>
      </p:sp>
      <p:sp>
        <p:nvSpPr>
          <p:cNvPr id="6" name="Subtitle 5">
            <a:extLst>
              <a:ext uri="{FF2B5EF4-FFF2-40B4-BE49-F238E27FC236}">
                <a16:creationId xmlns:a16="http://schemas.microsoft.com/office/drawing/2014/main" id="{A1E66B8F-F446-86BA-7397-219010105818}"/>
              </a:ext>
            </a:extLst>
          </p:cNvPr>
          <p:cNvSpPr>
            <a:spLocks noGrp="1"/>
          </p:cNvSpPr>
          <p:nvPr>
            <p:ph type="subTitle" idx="14"/>
          </p:nvPr>
        </p:nvSpPr>
        <p:spPr/>
        <p:txBody>
          <a:bodyPr/>
          <a:lstStyle/>
          <a:p>
            <a:endParaRPr lang="en-GB"/>
          </a:p>
        </p:txBody>
      </p:sp>
    </p:spTree>
    <p:extLst>
      <p:ext uri="{BB962C8B-B14F-4D97-AF65-F5344CB8AC3E}">
        <p14:creationId xmlns:p14="http://schemas.microsoft.com/office/powerpoint/2010/main" val="2568922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33E0F-F10B-C622-37DF-81334E9C82E0}"/>
              </a:ext>
            </a:extLst>
          </p:cNvPr>
          <p:cNvSpPr>
            <a:spLocks noGrp="1"/>
          </p:cNvSpPr>
          <p:nvPr>
            <p:ph idx="1"/>
          </p:nvPr>
        </p:nvSpPr>
        <p:spPr/>
        <p:txBody>
          <a:bodyPr/>
          <a:lstStyle/>
          <a:p>
            <a:pPr marL="0" indent="0">
              <a:buNone/>
            </a:pPr>
            <a:r>
              <a:rPr lang="en-IE" sz="2000" b="0" i="0" u="none" strike="noStrike" baseline="0" dirty="0"/>
              <a:t>Contributions include employee and employer contribution, with a government top-up equal to 1/3</a:t>
            </a:r>
            <a:r>
              <a:rPr lang="en-IE" sz="900" b="0" i="0" u="none" strike="noStrike" baseline="0" dirty="0"/>
              <a:t>rd </a:t>
            </a:r>
            <a:r>
              <a:rPr lang="en-IE" sz="2000" b="0" i="0" u="none" strike="noStrike" baseline="0" dirty="0"/>
              <a:t>of the employee contribution. </a:t>
            </a:r>
          </a:p>
          <a:p>
            <a:pPr marL="0" indent="0">
              <a:buNone/>
            </a:pPr>
            <a:r>
              <a:rPr lang="en-IE" sz="2000" b="0" i="0" u="none" strike="noStrike" baseline="0" dirty="0"/>
              <a:t>Contributions increase every 3 years over the first 10 years of the scheme</a:t>
            </a:r>
          </a:p>
          <a:p>
            <a:pPr marL="0" indent="0">
              <a:buNone/>
            </a:pPr>
            <a:r>
              <a:rPr lang="en-IE" sz="2000" dirty="0"/>
              <a:t>Salary ceiling of €80,000p.a.</a:t>
            </a:r>
            <a:endParaRPr lang="en-GB" sz="2000" dirty="0"/>
          </a:p>
        </p:txBody>
      </p:sp>
      <p:sp>
        <p:nvSpPr>
          <p:cNvPr id="3" name="Title 2">
            <a:extLst>
              <a:ext uri="{FF2B5EF4-FFF2-40B4-BE49-F238E27FC236}">
                <a16:creationId xmlns:a16="http://schemas.microsoft.com/office/drawing/2014/main" id="{F9494D9C-DEAF-339B-9C76-71C9CDDDD0E9}"/>
              </a:ext>
            </a:extLst>
          </p:cNvPr>
          <p:cNvSpPr>
            <a:spLocks noGrp="1"/>
          </p:cNvSpPr>
          <p:nvPr>
            <p:ph type="title"/>
          </p:nvPr>
        </p:nvSpPr>
        <p:spPr/>
        <p:txBody>
          <a:bodyPr/>
          <a:lstStyle/>
          <a:p>
            <a:r>
              <a:rPr lang="en-GB" dirty="0"/>
              <a:t>Contribution Rates – rising over 10 years</a:t>
            </a:r>
          </a:p>
        </p:txBody>
      </p:sp>
      <p:sp>
        <p:nvSpPr>
          <p:cNvPr id="4" name="Subtitle 3">
            <a:extLst>
              <a:ext uri="{FF2B5EF4-FFF2-40B4-BE49-F238E27FC236}">
                <a16:creationId xmlns:a16="http://schemas.microsoft.com/office/drawing/2014/main" id="{59348AC4-D4D3-2A59-E533-49EFA8649B79}"/>
              </a:ext>
            </a:extLst>
          </p:cNvPr>
          <p:cNvSpPr>
            <a:spLocks noGrp="1"/>
          </p:cNvSpPr>
          <p:nvPr>
            <p:ph type="subTitle" idx="13"/>
          </p:nvPr>
        </p:nvSpPr>
        <p:spPr/>
        <p:txBody>
          <a:bodyPr/>
          <a:lstStyle/>
          <a:p>
            <a:r>
              <a:rPr lang="en-GB" dirty="0"/>
              <a:t>Employee, Employer, and the State</a:t>
            </a:r>
          </a:p>
        </p:txBody>
      </p:sp>
      <p:sp>
        <p:nvSpPr>
          <p:cNvPr id="5" name="Slide Number Placeholder 4">
            <a:extLst>
              <a:ext uri="{FF2B5EF4-FFF2-40B4-BE49-F238E27FC236}">
                <a16:creationId xmlns:a16="http://schemas.microsoft.com/office/drawing/2014/main" id="{5CA1D819-86E8-CC28-EEB0-30AB9B3A973A}"/>
              </a:ext>
            </a:extLst>
          </p:cNvPr>
          <p:cNvSpPr>
            <a:spLocks noGrp="1"/>
          </p:cNvSpPr>
          <p:nvPr>
            <p:ph type="sldNum" sz="quarter" idx="4"/>
          </p:nvPr>
        </p:nvSpPr>
        <p:spPr>
          <a:xfrm>
            <a:off x="10704512" y="6548967"/>
            <a:ext cx="551115" cy="181960"/>
          </a:xfrm>
          <a:prstGeom prst="rect">
            <a:avLst/>
          </a:prstGeom>
        </p:spPr>
        <p:txBody>
          <a:bodyPr vert="horz" lIns="0" tIns="0" rIns="0" bIns="0" rtlCol="0" anchor="t" anchorCtr="0"/>
          <a:lstStyle>
            <a:defPPr>
              <a:defRPr lang="LID4096"/>
            </a:defPPr>
            <a:lvl1pPr marL="0" algn="r" defTabSz="914400" rtl="0" eaLnBrk="1" latinLnBrk="0" hangingPunct="1">
              <a:defRPr sz="900" kern="1200">
                <a:solidFill>
                  <a:schemeClr val="accent1"/>
                </a:solidFill>
                <a:latin typeface="+mn-lt"/>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A58F0B4-6BC7-4BFB-804F-EE9B892902C7}" type="slidenum">
              <a:rPr lang="en-US" smtClean="0"/>
              <a:pPr/>
              <a:t>6</a:t>
            </a:fld>
            <a:endParaRPr lang="en-US" dirty="0"/>
          </a:p>
        </p:txBody>
      </p:sp>
      <p:sp>
        <p:nvSpPr>
          <p:cNvPr id="6" name="Footer Placeholder 5">
            <a:extLst>
              <a:ext uri="{FF2B5EF4-FFF2-40B4-BE49-F238E27FC236}">
                <a16:creationId xmlns:a16="http://schemas.microsoft.com/office/drawing/2014/main" id="{0998F10F-FBEA-24EA-E8C4-5DE9A06FFACF}"/>
              </a:ext>
            </a:extLst>
          </p:cNvPr>
          <p:cNvSpPr>
            <a:spLocks noGrp="1"/>
          </p:cNvSpPr>
          <p:nvPr>
            <p:ph type="ftr" sz="quarter" idx="3"/>
          </p:nvPr>
        </p:nvSpPr>
        <p:spPr>
          <a:xfrm>
            <a:off x="2261053" y="6548967"/>
            <a:ext cx="8112000" cy="181960"/>
          </a:xfrm>
          <a:prstGeom prst="rect">
            <a:avLst/>
          </a:prstGeom>
        </p:spPr>
        <p:txBody>
          <a:bodyPr lIns="0" tIns="0" rIns="0" bIns="0"/>
          <a:lstStyle>
            <a:defPPr>
              <a:defRPr lang="LID4096"/>
            </a:defPPr>
            <a:lvl1pPr marL="0" algn="r" defTabSz="914400" rtl="0" eaLnBrk="1" latinLnBrk="0" hangingPunct="1">
              <a:defRPr sz="900" kern="1200">
                <a:solidFill>
                  <a:schemeClr val="accent1"/>
                </a:solidFill>
                <a:latin typeface="+mn-lt"/>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Source: Brokers Ireland/Zurich Life, July 2024</a:t>
            </a:r>
          </a:p>
        </p:txBody>
      </p:sp>
      <p:pic>
        <p:nvPicPr>
          <p:cNvPr id="8" name="Picture 7">
            <a:extLst>
              <a:ext uri="{FF2B5EF4-FFF2-40B4-BE49-F238E27FC236}">
                <a16:creationId xmlns:a16="http://schemas.microsoft.com/office/drawing/2014/main" id="{133ADE5E-7122-049D-00CF-093549140193}"/>
              </a:ext>
            </a:extLst>
          </p:cNvPr>
          <p:cNvPicPr>
            <a:picLocks noChangeAspect="1"/>
          </p:cNvPicPr>
          <p:nvPr/>
        </p:nvPicPr>
        <p:blipFill>
          <a:blip r:embed="rId2"/>
          <a:stretch>
            <a:fillRect/>
          </a:stretch>
        </p:blipFill>
        <p:spPr>
          <a:xfrm>
            <a:off x="808886" y="2672315"/>
            <a:ext cx="9996046" cy="3765217"/>
          </a:xfrm>
          <a:prstGeom prst="rect">
            <a:avLst/>
          </a:prstGeom>
        </p:spPr>
      </p:pic>
      <p:sp>
        <p:nvSpPr>
          <p:cNvPr id="7" name="Rectangle 6">
            <a:extLst>
              <a:ext uri="{FF2B5EF4-FFF2-40B4-BE49-F238E27FC236}">
                <a16:creationId xmlns:a16="http://schemas.microsoft.com/office/drawing/2014/main" id="{398B5C0A-0067-B9B6-4BAF-4AC59C9D9589}"/>
              </a:ext>
            </a:extLst>
          </p:cNvPr>
          <p:cNvSpPr/>
          <p:nvPr/>
        </p:nvSpPr>
        <p:spPr>
          <a:xfrm>
            <a:off x="2998383" y="3880888"/>
            <a:ext cx="765544" cy="227536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GB" sz="1000" dirty="0"/>
          </a:p>
        </p:txBody>
      </p:sp>
    </p:spTree>
    <p:extLst>
      <p:ext uri="{BB962C8B-B14F-4D97-AF65-F5344CB8AC3E}">
        <p14:creationId xmlns:p14="http://schemas.microsoft.com/office/powerpoint/2010/main" val="42641105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662842-0679-433C-B6BA-8B1BB8FBD6CF}"/>
              </a:ext>
            </a:extLst>
          </p:cNvPr>
          <p:cNvSpPr/>
          <p:nvPr/>
        </p:nvSpPr>
        <p:spPr>
          <a:xfrm>
            <a:off x="0" y="3930162"/>
            <a:ext cx="12192000" cy="2927837"/>
          </a:xfrm>
          <a:prstGeom prst="rect">
            <a:avLst/>
          </a:prstGeom>
          <a:solidFill>
            <a:schemeClr val="accent5"/>
          </a:solidFill>
          <a:ln w="2884" cap="flat">
            <a:noFill/>
            <a:prstDash val="solid"/>
            <a:miter/>
          </a:ln>
        </p:spPr>
        <p:txBody>
          <a:bodyPr rtlCol="0" anchor="ctr"/>
          <a:lstStyle/>
          <a:p>
            <a:pPr algn="l"/>
            <a:endParaRPr lang="en-US" sz="2400" dirty="0"/>
          </a:p>
        </p:txBody>
      </p:sp>
      <p:sp>
        <p:nvSpPr>
          <p:cNvPr id="4" name="Content Placeholder 3">
            <a:extLst>
              <a:ext uri="{FF2B5EF4-FFF2-40B4-BE49-F238E27FC236}">
                <a16:creationId xmlns:a16="http://schemas.microsoft.com/office/drawing/2014/main" id="{472E5366-653A-E5BA-EBC8-CFE4750646BE}"/>
              </a:ext>
            </a:extLst>
          </p:cNvPr>
          <p:cNvSpPr>
            <a:spLocks noGrp="1"/>
          </p:cNvSpPr>
          <p:nvPr>
            <p:ph idx="1"/>
          </p:nvPr>
        </p:nvSpPr>
        <p:spPr>
          <a:xfrm>
            <a:off x="259451" y="1205994"/>
            <a:ext cx="6704875" cy="5040145"/>
          </a:xfrm>
        </p:spPr>
        <p:txBody>
          <a:bodyPr/>
          <a:lstStyle/>
          <a:p>
            <a:pPr marL="0" marR="0" lvl="0" indent="0" algn="l" defTabSz="685709" rtl="0" eaLnBrk="1" fontAlgn="base" latinLnBrk="0" hangingPunct="1">
              <a:lnSpc>
                <a:spcPct val="100000"/>
              </a:lnSpc>
              <a:spcBef>
                <a:spcPts val="0"/>
              </a:spcBef>
              <a:spcAft>
                <a:spcPts val="225"/>
              </a:spcAft>
              <a:buClr>
                <a:srgbClr val="1C67AF"/>
              </a:buClr>
              <a:buSzPct val="100000"/>
              <a:buNone/>
              <a:tabLst/>
              <a:defRPr/>
            </a:pPr>
            <a:r>
              <a:rPr lang="en-IE" sz="1800" b="1" u="none" dirty="0">
                <a:solidFill>
                  <a:schemeClr val="accent1"/>
                </a:solidFill>
              </a:rPr>
              <a:t>Retirement benefits - </a:t>
            </a:r>
            <a:r>
              <a:rPr lang="en-IE" sz="1800" u="none" dirty="0">
                <a:solidFill>
                  <a:schemeClr val="accent1"/>
                </a:solidFill>
              </a:rPr>
              <a:t>employee “draw-down” will also be linked to the State pension age (this is currently age 66). </a:t>
            </a:r>
          </a:p>
          <a:p>
            <a:pPr marL="285750" marR="0" lvl="0" indent="-285750" algn="l" defTabSz="685709" rtl="0" eaLnBrk="1" fontAlgn="base" latinLnBrk="0" hangingPunct="1">
              <a:lnSpc>
                <a:spcPct val="100000"/>
              </a:lnSpc>
              <a:spcBef>
                <a:spcPts val="0"/>
              </a:spcBef>
              <a:spcAft>
                <a:spcPts val="225"/>
              </a:spcAft>
              <a:buClr>
                <a:srgbClr val="1C67AF"/>
              </a:buClr>
              <a:buSzPct val="100000"/>
              <a:buFont typeface="Arial" panose="020B0604020202020204" pitchFamily="34" charset="0"/>
              <a:buChar char="•"/>
              <a:tabLst/>
              <a:defRPr/>
            </a:pPr>
            <a:endParaRPr lang="en-IE" sz="1800" b="1" dirty="0">
              <a:solidFill>
                <a:schemeClr val="accent1"/>
              </a:solidFill>
            </a:endParaRPr>
          </a:p>
          <a:p>
            <a:pPr marL="285750" marR="0" lvl="0" indent="-285750" algn="l" defTabSz="685709" rtl="0" eaLnBrk="1" fontAlgn="base" latinLnBrk="0" hangingPunct="1">
              <a:lnSpc>
                <a:spcPct val="100000"/>
              </a:lnSpc>
              <a:spcBef>
                <a:spcPts val="0"/>
              </a:spcBef>
              <a:spcAft>
                <a:spcPts val="225"/>
              </a:spcAft>
              <a:buClr>
                <a:srgbClr val="1C67AF"/>
              </a:buClr>
              <a:buSzPct val="100000"/>
              <a:buFont typeface="Arial" panose="020B0604020202020204" pitchFamily="34" charset="0"/>
              <a:buChar char="•"/>
              <a:tabLst/>
              <a:defRPr/>
            </a:pPr>
            <a:r>
              <a:rPr lang="en-IE" sz="1800" dirty="0">
                <a:solidFill>
                  <a:schemeClr val="accent1"/>
                </a:solidFill>
              </a:rPr>
              <a:t>Members will be able to draw-down their funds as a lump sum, annuity or other approved retirement products in line with pension and taxation law prevailing at the time of retirement</a:t>
            </a:r>
          </a:p>
          <a:p>
            <a:pPr marL="285750" marR="0" lvl="0" indent="-285750" algn="l" defTabSz="685709" rtl="0" eaLnBrk="1" fontAlgn="base" latinLnBrk="0" hangingPunct="1">
              <a:lnSpc>
                <a:spcPct val="100000"/>
              </a:lnSpc>
              <a:spcBef>
                <a:spcPts val="0"/>
              </a:spcBef>
              <a:spcAft>
                <a:spcPts val="225"/>
              </a:spcAft>
              <a:buClr>
                <a:srgbClr val="1C67AF"/>
              </a:buClr>
              <a:buSzPct val="100000"/>
              <a:buFont typeface="Arial" panose="020B0604020202020204" pitchFamily="34" charset="0"/>
              <a:buChar char="•"/>
              <a:tabLst/>
              <a:defRPr/>
            </a:pPr>
            <a:endParaRPr lang="en-IE" sz="1800" dirty="0">
              <a:solidFill>
                <a:schemeClr val="accent1"/>
              </a:solidFill>
            </a:endParaRPr>
          </a:p>
          <a:p>
            <a:pPr marL="285750" indent="-285750" defTabSz="685709" fontAlgn="base">
              <a:spcAft>
                <a:spcPts val="225"/>
              </a:spcAft>
              <a:buClr>
                <a:srgbClr val="1C67AF"/>
              </a:buClr>
              <a:buSzPct val="100000"/>
              <a:defRPr/>
            </a:pPr>
            <a:r>
              <a:rPr lang="en-IE" dirty="0"/>
              <a:t>Remains an ongoing examination of post-retirement options – perhaps some future detail/change</a:t>
            </a:r>
          </a:p>
          <a:p>
            <a:pPr marL="0" indent="0" defTabSz="685709" fontAlgn="base">
              <a:spcAft>
                <a:spcPts val="225"/>
              </a:spcAft>
              <a:buClr>
                <a:srgbClr val="1C67AF"/>
              </a:buClr>
              <a:buSzPct val="100000"/>
              <a:buNone/>
              <a:defRPr/>
            </a:pPr>
            <a:endParaRPr lang="en-IE" sz="1800" b="0" i="0" u="none" strike="noStrike" kern="1200" dirty="0">
              <a:solidFill>
                <a:srgbClr val="2167AE"/>
              </a:solidFill>
              <a:effectLst/>
              <a:latin typeface="Zurich Sans Light" panose="02000000000000000000" pitchFamily="2" charset="0"/>
            </a:endParaRPr>
          </a:p>
          <a:p>
            <a:pPr marL="0" indent="0" defTabSz="685709" fontAlgn="base">
              <a:spcAft>
                <a:spcPts val="225"/>
              </a:spcAft>
              <a:buClr>
                <a:srgbClr val="1C67AF"/>
              </a:buClr>
              <a:buSzPct val="100000"/>
              <a:buNone/>
              <a:defRPr/>
            </a:pPr>
            <a:endParaRPr lang="en-IE" sz="1800" b="1" i="0" u="none" strike="noStrike" kern="1200" dirty="0">
              <a:solidFill>
                <a:srgbClr val="2167AE"/>
              </a:solidFill>
              <a:effectLst/>
              <a:latin typeface="Zurich Sans Light" panose="02000000000000000000" pitchFamily="2" charset="0"/>
            </a:endParaRPr>
          </a:p>
          <a:p>
            <a:pPr marL="0" indent="0" defTabSz="685709" fontAlgn="base">
              <a:spcAft>
                <a:spcPts val="225"/>
              </a:spcAft>
              <a:buClr>
                <a:srgbClr val="1C67AF"/>
              </a:buClr>
              <a:buSzPct val="100000"/>
              <a:buNone/>
              <a:defRPr/>
            </a:pPr>
            <a:r>
              <a:rPr lang="en-IE" sz="1800" b="1" i="0" u="none" strike="noStrike" kern="1200" dirty="0">
                <a:solidFill>
                  <a:srgbClr val="2167AE"/>
                </a:solidFill>
                <a:effectLst/>
                <a:latin typeface="Zurich Sans Light" panose="02000000000000000000" pitchFamily="2" charset="0"/>
              </a:rPr>
              <a:t>Investing</a:t>
            </a:r>
            <a:r>
              <a:rPr lang="en-IE" sz="1800" b="0" i="0" u="none" strike="noStrike" kern="1200" dirty="0">
                <a:solidFill>
                  <a:srgbClr val="2167AE"/>
                </a:solidFill>
                <a:effectLst/>
                <a:latin typeface="Zurich Sans Light" panose="02000000000000000000" pitchFamily="2" charset="0"/>
              </a:rPr>
              <a:t> - employees/members will be free to choose from a small range of risk / return funds but will be </a:t>
            </a:r>
            <a:r>
              <a:rPr lang="en-IE" sz="1800" b="1" i="0" u="none" strike="noStrike" kern="1200" dirty="0">
                <a:solidFill>
                  <a:srgbClr val="2167AE"/>
                </a:solidFill>
                <a:effectLst/>
                <a:latin typeface="Zurich Sans Light" panose="02000000000000000000" pitchFamily="2" charset="0"/>
              </a:rPr>
              <a:t>automatically enrolled in a default lifestyling fund</a:t>
            </a:r>
            <a:r>
              <a:rPr lang="en-IE" sz="1800" b="0" i="0" u="none" strike="noStrike" kern="1200" dirty="0">
                <a:solidFill>
                  <a:srgbClr val="2167AE"/>
                </a:solidFill>
                <a:effectLst/>
                <a:latin typeface="Zurich Sans Light" panose="02000000000000000000" pitchFamily="2" charset="0"/>
              </a:rPr>
              <a:t>.</a:t>
            </a:r>
            <a:endParaRPr lang="en-IE" sz="1800" b="0" i="0" u="none" strike="noStrike" dirty="0">
              <a:effectLst/>
              <a:latin typeface="Arial" panose="020B0604020202020204" pitchFamily="34" charset="0"/>
            </a:endParaRPr>
          </a:p>
          <a:p>
            <a:pPr marL="285750" marR="0" lvl="0" indent="-285750" algn="l" defTabSz="685709" rtl="0" eaLnBrk="1" fontAlgn="base" latinLnBrk="0" hangingPunct="1">
              <a:lnSpc>
                <a:spcPct val="100000"/>
              </a:lnSpc>
              <a:spcBef>
                <a:spcPts val="0"/>
              </a:spcBef>
              <a:spcAft>
                <a:spcPts val="225"/>
              </a:spcAft>
              <a:buClr>
                <a:srgbClr val="1C67AF"/>
              </a:buClr>
              <a:buSzPct val="100000"/>
              <a:buFont typeface="Arial" panose="020B0604020202020204" pitchFamily="34" charset="0"/>
              <a:buChar char="•"/>
              <a:tabLst/>
              <a:defRPr/>
            </a:pPr>
            <a:endParaRPr lang="en-IE" sz="1800" dirty="0">
              <a:solidFill>
                <a:schemeClr val="accent1"/>
              </a:solidFill>
            </a:endParaRPr>
          </a:p>
          <a:p>
            <a:endParaRPr lang="en-GB" dirty="0"/>
          </a:p>
        </p:txBody>
      </p:sp>
      <p:sp>
        <p:nvSpPr>
          <p:cNvPr id="3" name="Slide Number Placeholder 2">
            <a:extLst>
              <a:ext uri="{FF2B5EF4-FFF2-40B4-BE49-F238E27FC236}">
                <a16:creationId xmlns:a16="http://schemas.microsoft.com/office/drawing/2014/main" id="{A00E4ABC-9676-4B06-91A8-6B5FBBDBDDE9}"/>
              </a:ext>
            </a:extLst>
          </p:cNvPr>
          <p:cNvSpPr>
            <a:spLocks noGrp="1"/>
          </p:cNvSpPr>
          <p:nvPr>
            <p:ph type="sldNum" sz="quarter" idx="12"/>
          </p:nvPr>
        </p:nvSpPr>
        <p:spPr/>
        <p:txBody>
          <a:bodyPr/>
          <a:lstStyle/>
          <a:p>
            <a:fld id="{FA58F0B4-6BC7-4BFB-804F-EE9B892902C7}" type="slidenum">
              <a:rPr lang="en-US" smtClean="0"/>
              <a:t>7</a:t>
            </a:fld>
            <a:endParaRPr lang="en-US"/>
          </a:p>
        </p:txBody>
      </p:sp>
      <p:sp>
        <p:nvSpPr>
          <p:cNvPr id="2" name="Title 1">
            <a:extLst>
              <a:ext uri="{FF2B5EF4-FFF2-40B4-BE49-F238E27FC236}">
                <a16:creationId xmlns:a16="http://schemas.microsoft.com/office/drawing/2014/main" id="{1DAB7E66-2989-46A4-9936-E86BF9AE895E}"/>
              </a:ext>
            </a:extLst>
          </p:cNvPr>
          <p:cNvSpPr>
            <a:spLocks noGrp="1"/>
          </p:cNvSpPr>
          <p:nvPr>
            <p:ph type="title"/>
          </p:nvPr>
        </p:nvSpPr>
        <p:spPr/>
        <p:txBody>
          <a:bodyPr/>
          <a:lstStyle/>
          <a:p>
            <a:r>
              <a:rPr lang="en-IE" dirty="0"/>
              <a:t>Retiring and Investing</a:t>
            </a:r>
            <a:endParaRPr lang="en-US" dirty="0"/>
          </a:p>
        </p:txBody>
      </p:sp>
      <p:sp>
        <p:nvSpPr>
          <p:cNvPr id="16" name="Subtitle 5">
            <a:extLst>
              <a:ext uri="{FF2B5EF4-FFF2-40B4-BE49-F238E27FC236}">
                <a16:creationId xmlns:a16="http://schemas.microsoft.com/office/drawing/2014/main" id="{ECC9DC93-394A-6893-911F-2BE1266AB9EF}"/>
              </a:ext>
            </a:extLst>
          </p:cNvPr>
          <p:cNvSpPr>
            <a:spLocks noGrp="1"/>
          </p:cNvSpPr>
          <p:nvPr>
            <p:ph type="subTitle" idx="13"/>
          </p:nvPr>
        </p:nvSpPr>
        <p:spPr/>
        <p:txBody>
          <a:bodyPr/>
          <a:lstStyle/>
          <a:p>
            <a:r>
              <a:rPr lang="en-IE" dirty="0"/>
              <a:t>Employees</a:t>
            </a:r>
            <a:endParaRPr lang="en-US" dirty="0"/>
          </a:p>
        </p:txBody>
      </p:sp>
      <p:pic>
        <p:nvPicPr>
          <p:cNvPr id="5" name="Content Placeholder 5">
            <a:extLst>
              <a:ext uri="{FF2B5EF4-FFF2-40B4-BE49-F238E27FC236}">
                <a16:creationId xmlns:a16="http://schemas.microsoft.com/office/drawing/2014/main" id="{C5A1F55F-F28F-5472-8AEC-A36377818C8F}"/>
              </a:ext>
            </a:extLst>
          </p:cNvPr>
          <p:cNvPicPr>
            <a:picLocks noChangeAspect="1"/>
          </p:cNvPicPr>
          <p:nvPr/>
        </p:nvPicPr>
        <p:blipFill>
          <a:blip r:embed="rId2" cstate="email">
            <a:extLst>
              <a:ext uri="{28A0092B-C50C-407E-A947-70E740481C1C}">
                <a14:useLocalDpi xmlns:a14="http://schemas.microsoft.com/office/drawing/2010/main"/>
              </a:ext>
            </a:extLst>
          </a:blip>
          <a:srcRect l="16688" r="16688"/>
          <a:stretch/>
        </p:blipFill>
        <p:spPr>
          <a:xfrm>
            <a:off x="7593458" y="1183385"/>
            <a:ext cx="4491230" cy="4491230"/>
          </a:xfrm>
          <a:prstGeom prst="ellipse">
            <a:avLst/>
          </a:prstGeom>
          <a:noFill/>
          <a:ln>
            <a:noFill/>
          </a:ln>
          <a:effectLst/>
        </p:spPr>
      </p:pic>
    </p:spTree>
    <p:extLst>
      <p:ext uri="{BB962C8B-B14F-4D97-AF65-F5344CB8AC3E}">
        <p14:creationId xmlns:p14="http://schemas.microsoft.com/office/powerpoint/2010/main" val="3331009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E1D1D4D7-0939-9F74-75D5-E2E0C0B18FAB}"/>
              </a:ext>
            </a:extLst>
          </p:cNvPr>
          <p:cNvSpPr>
            <a:spLocks noGrp="1"/>
          </p:cNvSpPr>
          <p:nvPr>
            <p:ph idx="1"/>
          </p:nvPr>
        </p:nvSpPr>
        <p:spPr>
          <a:xfrm>
            <a:off x="250824" y="1206178"/>
            <a:ext cx="6224589" cy="5040145"/>
          </a:xfrm>
        </p:spPr>
        <p:txBody>
          <a:bodyPr/>
          <a:lstStyle/>
          <a:p>
            <a:endParaRPr lang="en-IE" sz="1800" dirty="0">
              <a:solidFill>
                <a:schemeClr val="accent1"/>
              </a:solidFill>
            </a:endParaRPr>
          </a:p>
          <a:p>
            <a:r>
              <a:rPr lang="en-IE" sz="1800" dirty="0">
                <a:solidFill>
                  <a:schemeClr val="accent1"/>
                </a:solidFill>
              </a:rPr>
              <a:t>Member account portability between employments will be facilitated by a ‘pot-follows-member’ approach. </a:t>
            </a:r>
          </a:p>
          <a:p>
            <a:endParaRPr lang="en-IE" sz="1800" dirty="0">
              <a:solidFill>
                <a:schemeClr val="accent1"/>
              </a:solidFill>
            </a:endParaRPr>
          </a:p>
          <a:p>
            <a:r>
              <a:rPr lang="en-IE" dirty="0"/>
              <a:t>No AVC facility at initial stage – this means employees cannot make additional payments into the AE system</a:t>
            </a:r>
          </a:p>
          <a:p>
            <a:endParaRPr lang="en-IE" dirty="0"/>
          </a:p>
          <a:p>
            <a:r>
              <a:rPr kumimoji="0" lang="en-US" sz="1800" b="0" i="0" u="none" strike="noStrike" kern="1200" cap="none" spc="0" normalizeH="0" baseline="0" noProof="0" dirty="0">
                <a:ln w="0"/>
                <a:solidFill>
                  <a:schemeClr val="accent1"/>
                </a:solidFill>
                <a:effectLst/>
                <a:uLnTx/>
                <a:uFillTx/>
                <a:latin typeface="+mn-lt"/>
                <a:ea typeface="+mn-ea"/>
                <a:cs typeface="+mn-cs"/>
              </a:rPr>
              <a:t>No self-employed at initial </a:t>
            </a:r>
            <a:r>
              <a:rPr lang="en-US" noProof="0" dirty="0">
                <a:ln w="0"/>
              </a:rPr>
              <a:t>stage</a:t>
            </a:r>
            <a:r>
              <a:rPr kumimoji="0" lang="en-US" sz="1800" b="0" i="0" u="none" strike="noStrike" kern="1200" cap="none" spc="0" normalizeH="0" baseline="0" noProof="0" dirty="0">
                <a:ln w="0"/>
                <a:solidFill>
                  <a:schemeClr val="accent1"/>
                </a:solidFill>
                <a:effectLst/>
                <a:uLnTx/>
                <a:uFillTx/>
                <a:latin typeface="+mn-lt"/>
                <a:ea typeface="+mn-ea"/>
                <a:cs typeface="+mn-cs"/>
              </a:rPr>
              <a:t> – it has failed in other jurisdictions</a:t>
            </a:r>
          </a:p>
          <a:p>
            <a:endParaRPr lang="en-IE" sz="1800" dirty="0">
              <a:solidFill>
                <a:schemeClr val="accent1"/>
              </a:solidFill>
            </a:endParaRPr>
          </a:p>
          <a:p>
            <a:endParaRPr lang="en-GB" dirty="0"/>
          </a:p>
        </p:txBody>
      </p:sp>
      <p:sp>
        <p:nvSpPr>
          <p:cNvPr id="3" name="Slide Number Placeholder 2">
            <a:extLst>
              <a:ext uri="{FF2B5EF4-FFF2-40B4-BE49-F238E27FC236}">
                <a16:creationId xmlns:a16="http://schemas.microsoft.com/office/drawing/2014/main" id="{A00E4ABC-9676-4B06-91A8-6B5FBBDBDDE9}"/>
              </a:ext>
            </a:extLst>
          </p:cNvPr>
          <p:cNvSpPr>
            <a:spLocks noGrp="1"/>
          </p:cNvSpPr>
          <p:nvPr>
            <p:ph type="sldNum" sz="quarter" idx="12"/>
          </p:nvPr>
        </p:nvSpPr>
        <p:spPr/>
        <p:txBody>
          <a:bodyPr/>
          <a:lstStyle/>
          <a:p>
            <a:fld id="{FA58F0B4-6BC7-4BFB-804F-EE9B892902C7}" type="slidenum">
              <a:rPr lang="en-US" smtClean="0"/>
              <a:t>8</a:t>
            </a:fld>
            <a:endParaRPr lang="en-US"/>
          </a:p>
        </p:txBody>
      </p:sp>
      <p:sp>
        <p:nvSpPr>
          <p:cNvPr id="2" name="Title 1">
            <a:extLst>
              <a:ext uri="{FF2B5EF4-FFF2-40B4-BE49-F238E27FC236}">
                <a16:creationId xmlns:a16="http://schemas.microsoft.com/office/drawing/2014/main" id="{1DAB7E66-2989-46A4-9936-E86BF9AE895E}"/>
              </a:ext>
            </a:extLst>
          </p:cNvPr>
          <p:cNvSpPr>
            <a:spLocks noGrp="1"/>
          </p:cNvSpPr>
          <p:nvPr>
            <p:ph type="title"/>
          </p:nvPr>
        </p:nvSpPr>
        <p:spPr/>
        <p:txBody>
          <a:bodyPr/>
          <a:lstStyle/>
          <a:p>
            <a:r>
              <a:rPr lang="en-IE" dirty="0"/>
              <a:t>Other key features</a:t>
            </a:r>
            <a:endParaRPr lang="en-US" dirty="0"/>
          </a:p>
        </p:txBody>
      </p:sp>
      <p:sp>
        <p:nvSpPr>
          <p:cNvPr id="16" name="Subtitle 5">
            <a:extLst>
              <a:ext uri="{FF2B5EF4-FFF2-40B4-BE49-F238E27FC236}">
                <a16:creationId xmlns:a16="http://schemas.microsoft.com/office/drawing/2014/main" id="{ECC9DC93-394A-6893-911F-2BE1266AB9EF}"/>
              </a:ext>
            </a:extLst>
          </p:cNvPr>
          <p:cNvSpPr>
            <a:spLocks noGrp="1"/>
          </p:cNvSpPr>
          <p:nvPr>
            <p:ph type="subTitle" idx="14"/>
          </p:nvPr>
        </p:nvSpPr>
        <p:spPr/>
        <p:txBody>
          <a:bodyPr/>
          <a:lstStyle/>
          <a:p>
            <a:r>
              <a:rPr lang="en-IE" dirty="0"/>
              <a:t>Employees</a:t>
            </a:r>
            <a:endParaRPr lang="en-US" dirty="0"/>
          </a:p>
        </p:txBody>
      </p:sp>
      <p:pic>
        <p:nvPicPr>
          <p:cNvPr id="7" name="Content Placeholder 5">
            <a:extLst>
              <a:ext uri="{FF2B5EF4-FFF2-40B4-BE49-F238E27FC236}">
                <a16:creationId xmlns:a16="http://schemas.microsoft.com/office/drawing/2014/main" id="{D983D358-9BA5-C957-CCDA-CF910E41B5FA}"/>
              </a:ext>
            </a:extLst>
          </p:cNvPr>
          <p:cNvPicPr>
            <a:picLocks noGrp="1" noChangeAspect="1"/>
          </p:cNvPicPr>
          <p:nvPr>
            <p:ph type="pic" sz="quarter" idx="13"/>
          </p:nvPr>
        </p:nvPicPr>
        <p:blipFill>
          <a:blip r:embed="rId2" cstate="email">
            <a:extLst>
              <a:ext uri="{28A0092B-C50C-407E-A947-70E740481C1C}">
                <a14:useLocalDpi xmlns:a14="http://schemas.microsoft.com/office/drawing/2010/main"/>
              </a:ext>
            </a:extLst>
          </a:blip>
          <a:srcRect l="16687" r="16687"/>
          <a:stretch/>
        </p:blipFill>
        <p:spPr>
          <a:xfrm>
            <a:off x="7039264" y="978044"/>
            <a:ext cx="4901912" cy="4901911"/>
          </a:xfrm>
          <a:prstGeom prst="ellipse">
            <a:avLst/>
          </a:prstGeom>
          <a:noFill/>
          <a:ln>
            <a:noFill/>
          </a:ln>
          <a:effectLst/>
        </p:spPr>
      </p:pic>
    </p:spTree>
    <p:extLst>
      <p:ext uri="{BB962C8B-B14F-4D97-AF65-F5344CB8AC3E}">
        <p14:creationId xmlns:p14="http://schemas.microsoft.com/office/powerpoint/2010/main" val="22556829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AEE5260-DCEE-4F7D-B867-EF07EF0B1933}"/>
              </a:ext>
            </a:extLst>
          </p:cNvPr>
          <p:cNvSpPr/>
          <p:nvPr/>
        </p:nvSpPr>
        <p:spPr>
          <a:xfrm>
            <a:off x="0" y="1339272"/>
            <a:ext cx="12192000" cy="551872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US" sz="1000" dirty="0"/>
          </a:p>
        </p:txBody>
      </p:sp>
      <p:pic>
        <p:nvPicPr>
          <p:cNvPr id="8" name="Picture Placeholder 8" descr="A person holding a phone&#10;&#10;Description automatically generated">
            <a:extLst>
              <a:ext uri="{FF2B5EF4-FFF2-40B4-BE49-F238E27FC236}">
                <a16:creationId xmlns:a16="http://schemas.microsoft.com/office/drawing/2014/main" id="{D8D039B3-4BFC-E1C2-AEE6-311B59DA5AF1}"/>
              </a:ext>
            </a:extLst>
          </p:cNvPr>
          <p:cNvPicPr>
            <a:picLocks noChangeAspect="1"/>
          </p:cNvPicPr>
          <p:nvPr/>
        </p:nvPicPr>
        <p:blipFill>
          <a:blip r:embed="rId2" cstate="email">
            <a:extLst>
              <a:ext uri="{28A0092B-C50C-407E-A947-70E740481C1C}">
                <a14:useLocalDpi xmlns:a14="http://schemas.microsoft.com/office/drawing/2010/main"/>
              </a:ext>
            </a:extLst>
          </a:blip>
          <a:srcRect l="21875" r="21875"/>
          <a:stretch>
            <a:fillRect/>
          </a:stretch>
        </p:blipFill>
        <p:spPr>
          <a:xfrm>
            <a:off x="5134821" y="2171595"/>
            <a:ext cx="1920000" cy="1920000"/>
          </a:xfrm>
          <a:prstGeom prst="ellipse">
            <a:avLst/>
          </a:prstGeom>
        </p:spPr>
      </p:pic>
      <p:pic>
        <p:nvPicPr>
          <p:cNvPr id="12" name="Picture Placeholder 14" descr="A person and a child looking at a computer&#10;&#10;Description automatically generated">
            <a:extLst>
              <a:ext uri="{FF2B5EF4-FFF2-40B4-BE49-F238E27FC236}">
                <a16:creationId xmlns:a16="http://schemas.microsoft.com/office/drawing/2014/main" id="{770EF18D-E2C0-D1FF-6DD9-10FC73EA8DE1}"/>
              </a:ext>
            </a:extLst>
          </p:cNvPr>
          <p:cNvPicPr>
            <a:picLocks noChangeAspect="1"/>
          </p:cNvPicPr>
          <p:nvPr/>
        </p:nvPicPr>
        <p:blipFill>
          <a:blip r:embed="rId3" cstate="email">
            <a:extLst>
              <a:ext uri="{28A0092B-C50C-407E-A947-70E740481C1C}">
                <a14:useLocalDpi xmlns:a14="http://schemas.microsoft.com/office/drawing/2010/main"/>
              </a:ext>
            </a:extLst>
          </a:blip>
          <a:srcRect l="16663" r="16663"/>
          <a:stretch>
            <a:fillRect/>
          </a:stretch>
        </p:blipFill>
        <p:spPr>
          <a:xfrm>
            <a:off x="8925060" y="2167577"/>
            <a:ext cx="1920000" cy="1920000"/>
          </a:xfrm>
          <a:prstGeom prst="ellipse">
            <a:avLst/>
          </a:prstGeom>
        </p:spPr>
      </p:pic>
      <p:pic>
        <p:nvPicPr>
          <p:cNvPr id="3" name="Picture Placeholder 18" descr="A hourglass on a table&#10;&#10;Description automatically generated">
            <a:extLst>
              <a:ext uri="{FF2B5EF4-FFF2-40B4-BE49-F238E27FC236}">
                <a16:creationId xmlns:a16="http://schemas.microsoft.com/office/drawing/2014/main" id="{615F4F7C-315A-5D35-C635-5269E43EAE7C}"/>
              </a:ext>
            </a:extLst>
          </p:cNvPr>
          <p:cNvPicPr>
            <a:picLocks noChangeAspect="1"/>
          </p:cNvPicPr>
          <p:nvPr/>
        </p:nvPicPr>
        <p:blipFill>
          <a:blip r:embed="rId4" cstate="email">
            <a:extLst>
              <a:ext uri="{28A0092B-C50C-407E-A947-70E740481C1C}">
                <a14:useLocalDpi xmlns:a14="http://schemas.microsoft.com/office/drawing/2010/main"/>
              </a:ext>
            </a:extLst>
          </a:blip>
          <a:srcRect l="16750" r="16750"/>
          <a:stretch>
            <a:fillRect/>
          </a:stretch>
        </p:blipFill>
        <p:spPr>
          <a:xfrm>
            <a:off x="1346961" y="2159315"/>
            <a:ext cx="1917621" cy="1917621"/>
          </a:xfrm>
          <a:prstGeom prst="ellipse">
            <a:avLst/>
          </a:prstGeom>
        </p:spPr>
      </p:pic>
      <p:sp>
        <p:nvSpPr>
          <p:cNvPr id="2" name="Title 1">
            <a:extLst>
              <a:ext uri="{FF2B5EF4-FFF2-40B4-BE49-F238E27FC236}">
                <a16:creationId xmlns:a16="http://schemas.microsoft.com/office/drawing/2014/main" id="{2E0CE1BB-CF18-4E26-BC23-38BE89E61A63}"/>
              </a:ext>
            </a:extLst>
          </p:cNvPr>
          <p:cNvSpPr>
            <a:spLocks noGrp="1"/>
          </p:cNvSpPr>
          <p:nvPr>
            <p:ph type="title"/>
          </p:nvPr>
        </p:nvSpPr>
        <p:spPr/>
        <p:txBody>
          <a:bodyPr/>
          <a:lstStyle/>
          <a:p>
            <a:r>
              <a:rPr lang="en-US" dirty="0"/>
              <a:t>Communication – awaiting clarity from the Government</a:t>
            </a:r>
          </a:p>
        </p:txBody>
      </p:sp>
      <p:sp>
        <p:nvSpPr>
          <p:cNvPr id="4" name="Slide Number Placeholder 3">
            <a:extLst>
              <a:ext uri="{FF2B5EF4-FFF2-40B4-BE49-F238E27FC236}">
                <a16:creationId xmlns:a16="http://schemas.microsoft.com/office/drawing/2014/main" id="{E7BDB9E5-EE66-4D93-A050-949BAA80470F}"/>
              </a:ext>
            </a:extLst>
          </p:cNvPr>
          <p:cNvSpPr>
            <a:spLocks noGrp="1"/>
          </p:cNvSpPr>
          <p:nvPr>
            <p:ph type="sldNum" sz="quarter" idx="12"/>
          </p:nvPr>
        </p:nvSpPr>
        <p:spPr/>
        <p:txBody>
          <a:bodyPr/>
          <a:lstStyle/>
          <a:p>
            <a:fld id="{FA58F0B4-6BC7-4BFB-804F-EE9B892902C7}" type="slidenum">
              <a:rPr lang="en-US" smtClean="0"/>
              <a:t>9</a:t>
            </a:fld>
            <a:endParaRPr lang="en-US"/>
          </a:p>
        </p:txBody>
      </p:sp>
      <p:sp>
        <p:nvSpPr>
          <p:cNvPr id="5" name="Subtitle 4">
            <a:extLst>
              <a:ext uri="{FF2B5EF4-FFF2-40B4-BE49-F238E27FC236}">
                <a16:creationId xmlns:a16="http://schemas.microsoft.com/office/drawing/2014/main" id="{6522FF06-347A-4C8D-AEF5-F42D733EDEFC}"/>
              </a:ext>
            </a:extLst>
          </p:cNvPr>
          <p:cNvSpPr>
            <a:spLocks noGrp="1"/>
          </p:cNvSpPr>
          <p:nvPr>
            <p:ph type="subTitle" idx="13"/>
          </p:nvPr>
        </p:nvSpPr>
        <p:spPr/>
        <p:txBody>
          <a:bodyPr>
            <a:normAutofit/>
          </a:bodyPr>
          <a:lstStyle/>
          <a:p>
            <a:endParaRPr lang="en-US" dirty="0"/>
          </a:p>
        </p:txBody>
      </p:sp>
      <p:graphicFrame>
        <p:nvGraphicFramePr>
          <p:cNvPr id="6" name="Table 7">
            <a:extLst>
              <a:ext uri="{FF2B5EF4-FFF2-40B4-BE49-F238E27FC236}">
                <a16:creationId xmlns:a16="http://schemas.microsoft.com/office/drawing/2014/main" id="{25D443CA-6EB3-4C6C-88FC-859D9E174A50}"/>
              </a:ext>
            </a:extLst>
          </p:cNvPr>
          <p:cNvGraphicFramePr>
            <a:graphicFrameLocks noGrp="1"/>
          </p:cNvGraphicFramePr>
          <p:nvPr>
            <p:extLst>
              <p:ext uri="{D42A27DB-BD31-4B8C-83A1-F6EECF244321}">
                <p14:modId xmlns:p14="http://schemas.microsoft.com/office/powerpoint/2010/main" val="596387961"/>
              </p:ext>
            </p:extLst>
          </p:nvPr>
        </p:nvGraphicFramePr>
        <p:xfrm>
          <a:off x="631179" y="4339934"/>
          <a:ext cx="10843327" cy="1920240"/>
        </p:xfrm>
        <a:graphic>
          <a:graphicData uri="http://schemas.openxmlformats.org/drawingml/2006/table">
            <a:tbl>
              <a:tblPr firstRow="1" bandRow="1">
                <a:tableStyleId>{2D5ABB26-0587-4C30-8999-92F81FD0307C}</a:tableStyleId>
              </a:tblPr>
              <a:tblGrid>
                <a:gridCol w="3143756">
                  <a:extLst>
                    <a:ext uri="{9D8B030D-6E8A-4147-A177-3AD203B41FA5}">
                      <a16:colId xmlns:a16="http://schemas.microsoft.com/office/drawing/2014/main" val="4213423250"/>
                    </a:ext>
                  </a:extLst>
                </a:gridCol>
                <a:gridCol w="942722">
                  <a:extLst>
                    <a:ext uri="{9D8B030D-6E8A-4147-A177-3AD203B41FA5}">
                      <a16:colId xmlns:a16="http://schemas.microsoft.com/office/drawing/2014/main" val="2146625247"/>
                    </a:ext>
                  </a:extLst>
                </a:gridCol>
                <a:gridCol w="2880764">
                  <a:extLst>
                    <a:ext uri="{9D8B030D-6E8A-4147-A177-3AD203B41FA5}">
                      <a16:colId xmlns:a16="http://schemas.microsoft.com/office/drawing/2014/main" val="3975066792"/>
                    </a:ext>
                  </a:extLst>
                </a:gridCol>
                <a:gridCol w="729733">
                  <a:extLst>
                    <a:ext uri="{9D8B030D-6E8A-4147-A177-3AD203B41FA5}">
                      <a16:colId xmlns:a16="http://schemas.microsoft.com/office/drawing/2014/main" val="51569643"/>
                    </a:ext>
                  </a:extLst>
                </a:gridCol>
                <a:gridCol w="3146352">
                  <a:extLst>
                    <a:ext uri="{9D8B030D-6E8A-4147-A177-3AD203B41FA5}">
                      <a16:colId xmlns:a16="http://schemas.microsoft.com/office/drawing/2014/main" val="1405589159"/>
                    </a:ext>
                  </a:extLst>
                </a:gridCol>
              </a:tblGrid>
              <a:tr h="365760">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r>
                        <a:rPr lang="en-US" sz="2000" b="0" dirty="0">
                          <a:solidFill>
                            <a:schemeClr val="accent1"/>
                          </a:solidFill>
                          <a:latin typeface="+mj-lt"/>
                        </a:rPr>
                        <a:t>3-phase strategy</a:t>
                      </a:r>
                    </a:p>
                  </a:txBody>
                  <a:tcPr marL="121920" marR="121920" marT="60960" marB="60960"/>
                </a:tc>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endParaRPr lang="en-US" sz="1600" kern="1200" dirty="0">
                        <a:solidFill>
                          <a:srgbClr val="2167AE"/>
                        </a:solidFill>
                        <a:latin typeface="+mj-lt"/>
                        <a:ea typeface="+mn-ea"/>
                        <a:cs typeface="+mn-cs"/>
                      </a:endParaRPr>
                    </a:p>
                  </a:txBody>
                  <a:tcPr marL="121920" marR="121920" marT="60960" marB="60960"/>
                </a:tc>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endParaRPr lang="en-US" sz="2000" kern="1200" dirty="0">
                        <a:solidFill>
                          <a:srgbClr val="2167AE"/>
                        </a:solidFill>
                        <a:latin typeface="+mj-lt"/>
                        <a:ea typeface="+mn-ea"/>
                        <a:cs typeface="+mn-cs"/>
                      </a:endParaRPr>
                    </a:p>
                  </a:txBody>
                  <a:tcPr marL="121920" marR="121920" marT="60960" marB="60960"/>
                </a:tc>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endParaRPr lang="en-US" sz="1600" kern="1200" dirty="0">
                        <a:solidFill>
                          <a:srgbClr val="2167AE"/>
                        </a:solidFill>
                        <a:latin typeface="+mj-lt"/>
                        <a:ea typeface="+mn-ea"/>
                        <a:cs typeface="+mn-cs"/>
                      </a:endParaRPr>
                    </a:p>
                  </a:txBody>
                  <a:tcPr marL="121920" marR="121920" marT="60960" marB="60960"/>
                </a:tc>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endParaRPr lang="en-US" sz="1600" kern="1200" dirty="0">
                        <a:solidFill>
                          <a:srgbClr val="2167AE"/>
                        </a:solidFill>
                        <a:latin typeface="+mj-lt"/>
                        <a:ea typeface="+mn-ea"/>
                        <a:cs typeface="+mn-cs"/>
                      </a:endParaRPr>
                    </a:p>
                  </a:txBody>
                  <a:tcPr marL="121920" marR="121920" marT="60960" marB="60960"/>
                </a:tc>
                <a:extLst>
                  <a:ext uri="{0D108BD9-81ED-4DB2-BD59-A6C34878D82A}">
                    <a16:rowId xmlns:a16="http://schemas.microsoft.com/office/drawing/2014/main" val="3278323166"/>
                  </a:ext>
                </a:extLst>
              </a:tr>
              <a:tr h="968587">
                <a:tc>
                  <a:txBody>
                    <a:bodyPr/>
                    <a:lstStyle/>
                    <a:p>
                      <a:pPr marL="608012" lvl="1" indent="-342900">
                        <a:buFont typeface="+mj-lt"/>
                        <a:buAutoNum type="arabicPeriod"/>
                      </a:pPr>
                      <a:r>
                        <a:rPr lang="en-US" sz="1800" dirty="0">
                          <a:solidFill>
                            <a:schemeClr val="accent1"/>
                          </a:solidFill>
                          <a:latin typeface="+mn-lt"/>
                        </a:rPr>
                        <a:t>Awareness – still low</a:t>
                      </a:r>
                    </a:p>
                    <a:p>
                      <a:pPr marL="608012" lvl="1" indent="-342900">
                        <a:buFont typeface="+mj-lt"/>
                        <a:buAutoNum type="arabicPeriod"/>
                      </a:pPr>
                      <a:r>
                        <a:rPr lang="en-US" sz="1800" dirty="0">
                          <a:solidFill>
                            <a:schemeClr val="accent1"/>
                          </a:solidFill>
                          <a:latin typeface="+mn-lt"/>
                        </a:rPr>
                        <a:t>Benefits – what it will do for people</a:t>
                      </a:r>
                    </a:p>
                    <a:p>
                      <a:pPr marL="608012" lvl="1" indent="-342900">
                        <a:buFont typeface="+mj-lt"/>
                        <a:buAutoNum type="arabicPeriod"/>
                      </a:pPr>
                      <a:r>
                        <a:rPr lang="en-US" sz="1800" dirty="0">
                          <a:solidFill>
                            <a:schemeClr val="accent1"/>
                          </a:solidFill>
                          <a:latin typeface="+mn-lt"/>
                        </a:rPr>
                        <a:t>Launch</a:t>
                      </a:r>
                    </a:p>
                    <a:p>
                      <a:pPr marL="0" indent="0" algn="ctr" rtl="0" eaLnBrk="1" fontAlgn="base" hangingPunct="1">
                        <a:spcBef>
                          <a:spcPts val="0"/>
                        </a:spcBef>
                        <a:spcAft>
                          <a:spcPts val="225"/>
                        </a:spcAft>
                        <a:buClr>
                          <a:srgbClr val="1C67AF"/>
                        </a:buClr>
                        <a:buSzPct val="100000"/>
                        <a:buFont typeface="Symbol" pitchFamily="2" charset="2"/>
                        <a:buNone/>
                        <a:tabLst/>
                      </a:pPr>
                      <a:endParaRPr lang="en-US" sz="1800" b="0" i="0" dirty="0">
                        <a:solidFill>
                          <a:srgbClr val="2167AE"/>
                        </a:solidFill>
                        <a:latin typeface="Zurich Sans Light" panose="02000000000000000000" pitchFamily="2" charset="0"/>
                        <a:ea typeface="+mn-ea"/>
                        <a:cs typeface="Arial" panose="020B0604020202020204" pitchFamily="34" charset="0"/>
                      </a:endParaRPr>
                    </a:p>
                  </a:txBody>
                  <a:tcPr marL="121920" marR="121920" marT="60960" marB="60960"/>
                </a:tc>
                <a:tc>
                  <a:txBody>
                    <a:bodyPr/>
                    <a:lstStyle/>
                    <a:p>
                      <a:pPr marL="0" indent="0" algn="ctr" rtl="0" eaLnBrk="1" fontAlgn="base" hangingPunct="1">
                        <a:spcBef>
                          <a:spcPts val="0"/>
                        </a:spcBef>
                        <a:spcAft>
                          <a:spcPts val="225"/>
                        </a:spcAft>
                        <a:buClr>
                          <a:srgbClr val="1C67AF"/>
                        </a:buClr>
                        <a:buSzPct val="100000"/>
                        <a:buFont typeface="Symbol" pitchFamily="2" charset="2"/>
                        <a:buNone/>
                        <a:tabLst/>
                      </a:pPr>
                      <a:endParaRPr lang="en-US" sz="1300" b="0" i="0" dirty="0">
                        <a:solidFill>
                          <a:srgbClr val="2167AE"/>
                        </a:solidFill>
                        <a:latin typeface="Zurich Sans Light" panose="02000000000000000000" pitchFamily="2" charset="0"/>
                        <a:ea typeface="+mn-ea"/>
                        <a:cs typeface="Arial" panose="020B0604020202020204" pitchFamily="34" charset="0"/>
                      </a:endParaRPr>
                    </a:p>
                  </a:txBody>
                  <a:tcPr marL="121920" marR="121920" marT="60960" marB="60960"/>
                </a:tc>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r>
                        <a:rPr lang="en-US" sz="1800" dirty="0">
                          <a:solidFill>
                            <a:schemeClr val="accent1"/>
                          </a:solidFill>
                        </a:rPr>
                        <a:t>Market Research, Stakeholder Engagements, Possible Advocates</a:t>
                      </a:r>
                    </a:p>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endParaRPr lang="en-US" sz="1600" dirty="0">
                        <a:solidFill>
                          <a:srgbClr val="2167AE"/>
                        </a:solidFill>
                        <a:latin typeface="Zurich Sans Light" panose="02000000000000000000" pitchFamily="2" charset="0"/>
                      </a:endParaRPr>
                    </a:p>
                  </a:txBody>
                  <a:tcPr marL="121920" marR="121920" marT="60960" marB="60960"/>
                </a:tc>
                <a:tc>
                  <a:txBody>
                    <a:bodyPr/>
                    <a:lstStyle/>
                    <a:p>
                      <a:pPr marL="0" indent="0" algn="ctr" rtl="0" eaLnBrk="1" fontAlgn="base" hangingPunct="1">
                        <a:spcBef>
                          <a:spcPts val="0"/>
                        </a:spcBef>
                        <a:spcAft>
                          <a:spcPts val="225"/>
                        </a:spcAft>
                        <a:buClr>
                          <a:srgbClr val="1C67AF"/>
                        </a:buClr>
                        <a:buSzPct val="100000"/>
                        <a:buFont typeface="Symbol" pitchFamily="2" charset="2"/>
                        <a:buNone/>
                        <a:tabLst/>
                      </a:pPr>
                      <a:endParaRPr lang="en-US" sz="1300" b="0" i="0" dirty="0">
                        <a:solidFill>
                          <a:srgbClr val="2167AE"/>
                        </a:solidFill>
                        <a:latin typeface="Zurich Sans Light" panose="02000000000000000000" pitchFamily="2" charset="0"/>
                        <a:ea typeface="+mn-ea"/>
                        <a:cs typeface="Arial" panose="020B0604020202020204" pitchFamily="34" charset="0"/>
                      </a:endParaRPr>
                    </a:p>
                  </a:txBody>
                  <a:tcPr marL="121920" marR="121920" marT="60960" marB="60960"/>
                </a:tc>
                <a:tc>
                  <a:txBody>
                    <a:bodyPr/>
                    <a:lstStyle/>
                    <a:p>
                      <a:pPr marL="0" indent="0" algn="ctr">
                        <a:buNone/>
                      </a:pPr>
                      <a:r>
                        <a:rPr lang="en-US" sz="1800" dirty="0">
                          <a:solidFill>
                            <a:schemeClr val="accent1"/>
                          </a:solidFill>
                        </a:rPr>
                        <a:t>All media types– geared towards </a:t>
                      </a:r>
                      <a:br>
                        <a:rPr lang="en-US" sz="1800" dirty="0">
                          <a:solidFill>
                            <a:schemeClr val="accent1"/>
                          </a:solidFill>
                        </a:rPr>
                      </a:br>
                      <a:r>
                        <a:rPr lang="en-US" sz="1800" dirty="0">
                          <a:solidFill>
                            <a:schemeClr val="accent1"/>
                          </a:solidFill>
                        </a:rPr>
                        <a:t>all audiences</a:t>
                      </a:r>
                    </a:p>
                  </a:txBody>
                  <a:tcPr marL="121920" marR="121920" marT="60960" marB="60960"/>
                </a:tc>
                <a:extLst>
                  <a:ext uri="{0D108BD9-81ED-4DB2-BD59-A6C34878D82A}">
                    <a16:rowId xmlns:a16="http://schemas.microsoft.com/office/drawing/2014/main" val="3530075441"/>
                  </a:ext>
                </a:extLst>
              </a:tr>
            </a:tbl>
          </a:graphicData>
        </a:graphic>
      </p:graphicFrame>
    </p:spTree>
    <p:extLst>
      <p:ext uri="{BB962C8B-B14F-4D97-AF65-F5344CB8AC3E}">
        <p14:creationId xmlns:p14="http://schemas.microsoft.com/office/powerpoint/2010/main" val="3529408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9A359DD-9313-5AE4-0A7D-7F4EE9CA711D}"/>
              </a:ext>
            </a:extLst>
          </p:cNvPr>
          <p:cNvSpPr txBox="1"/>
          <p:nvPr/>
        </p:nvSpPr>
        <p:spPr>
          <a:xfrm>
            <a:off x="0" y="1431636"/>
            <a:ext cx="12192000" cy="5426364"/>
          </a:xfrm>
          <a:prstGeom prst="rect">
            <a:avLst/>
          </a:prstGeom>
          <a:solidFill>
            <a:schemeClr val="accent6"/>
          </a:solidFill>
        </p:spPr>
        <p:txBody>
          <a:bodyPr wrap="square" lIns="108000" tIns="108000" rIns="108000" bIns="108000" rtlCol="0">
            <a:spAutoFit/>
          </a:bodyPr>
          <a:lstStyle/>
          <a:p>
            <a:pPr algn="l"/>
            <a:endParaRPr lang="en-GB" sz="1400" dirty="0">
              <a:solidFill>
                <a:schemeClr val="accent1"/>
              </a:solidFill>
            </a:endParaRPr>
          </a:p>
        </p:txBody>
      </p:sp>
      <p:sp>
        <p:nvSpPr>
          <p:cNvPr id="2" name="Title 1">
            <a:extLst>
              <a:ext uri="{FF2B5EF4-FFF2-40B4-BE49-F238E27FC236}">
                <a16:creationId xmlns:a16="http://schemas.microsoft.com/office/drawing/2014/main" id="{1DAB7E66-2989-46A4-9936-E86BF9AE895E}"/>
              </a:ext>
            </a:extLst>
          </p:cNvPr>
          <p:cNvSpPr>
            <a:spLocks noGrp="1"/>
          </p:cNvSpPr>
          <p:nvPr>
            <p:ph type="title"/>
          </p:nvPr>
        </p:nvSpPr>
        <p:spPr>
          <a:xfrm>
            <a:off x="252659" y="260268"/>
            <a:ext cx="9586415" cy="332399"/>
          </a:xfrm>
        </p:spPr>
        <p:txBody>
          <a:bodyPr/>
          <a:lstStyle/>
          <a:p>
            <a:r>
              <a:rPr lang="en-US" dirty="0"/>
              <a:t>Auto-enrolment</a:t>
            </a:r>
          </a:p>
        </p:txBody>
      </p:sp>
      <p:sp>
        <p:nvSpPr>
          <p:cNvPr id="3" name="Slide Number Placeholder 2">
            <a:extLst>
              <a:ext uri="{FF2B5EF4-FFF2-40B4-BE49-F238E27FC236}">
                <a16:creationId xmlns:a16="http://schemas.microsoft.com/office/drawing/2014/main" id="{A00E4ABC-9676-4B06-91A8-6B5FBBDBDDE9}"/>
              </a:ext>
            </a:extLst>
          </p:cNvPr>
          <p:cNvSpPr>
            <a:spLocks noGrp="1"/>
          </p:cNvSpPr>
          <p:nvPr>
            <p:ph type="sldNum" sz="quarter" idx="12"/>
          </p:nvPr>
        </p:nvSpPr>
        <p:spPr/>
        <p:txBody>
          <a:bodyPr/>
          <a:lstStyle/>
          <a:p>
            <a:fld id="{FA58F0B4-6BC7-4BFB-804F-EE9B892902C7}" type="slidenum">
              <a:rPr lang="en-US" smtClean="0"/>
              <a:t>10</a:t>
            </a:fld>
            <a:endParaRPr lang="en-US"/>
          </a:p>
        </p:txBody>
      </p:sp>
      <p:graphicFrame>
        <p:nvGraphicFramePr>
          <p:cNvPr id="8" name="Table 7">
            <a:extLst>
              <a:ext uri="{FF2B5EF4-FFF2-40B4-BE49-F238E27FC236}">
                <a16:creationId xmlns:a16="http://schemas.microsoft.com/office/drawing/2014/main" id="{B7101E36-624B-4724-AB35-050472D10F8B}"/>
              </a:ext>
            </a:extLst>
          </p:cNvPr>
          <p:cNvGraphicFramePr>
            <a:graphicFrameLocks noGrp="1"/>
          </p:cNvGraphicFramePr>
          <p:nvPr/>
        </p:nvGraphicFramePr>
        <p:xfrm>
          <a:off x="372337" y="2486988"/>
          <a:ext cx="11447326" cy="1987682"/>
        </p:xfrm>
        <a:graphic>
          <a:graphicData uri="http://schemas.openxmlformats.org/drawingml/2006/table">
            <a:tbl>
              <a:tblPr firstRow="1" bandRow="1">
                <a:tableStyleId>{2D5ABB26-0587-4C30-8999-92F81FD0307C}</a:tableStyleId>
              </a:tblPr>
              <a:tblGrid>
                <a:gridCol w="3814477">
                  <a:extLst>
                    <a:ext uri="{9D8B030D-6E8A-4147-A177-3AD203B41FA5}">
                      <a16:colId xmlns:a16="http://schemas.microsoft.com/office/drawing/2014/main" val="4213423250"/>
                    </a:ext>
                  </a:extLst>
                </a:gridCol>
                <a:gridCol w="3888432">
                  <a:extLst>
                    <a:ext uri="{9D8B030D-6E8A-4147-A177-3AD203B41FA5}">
                      <a16:colId xmlns:a16="http://schemas.microsoft.com/office/drawing/2014/main" val="2146625247"/>
                    </a:ext>
                  </a:extLst>
                </a:gridCol>
                <a:gridCol w="3744417">
                  <a:extLst>
                    <a:ext uri="{9D8B030D-6E8A-4147-A177-3AD203B41FA5}">
                      <a16:colId xmlns:a16="http://schemas.microsoft.com/office/drawing/2014/main" val="51569643"/>
                    </a:ext>
                  </a:extLst>
                </a:gridCol>
              </a:tblGrid>
              <a:tr h="0">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endParaRPr lang="en-US" sz="1600" kern="1200" dirty="0">
                        <a:solidFill>
                          <a:srgbClr val="2167AE"/>
                        </a:solidFill>
                        <a:latin typeface="+mj-lt"/>
                        <a:ea typeface="+mn-ea"/>
                        <a:cs typeface="+mn-cs"/>
                      </a:endParaRPr>
                    </a:p>
                  </a:txBody>
                  <a:tcPr marL="121920" marR="121920" marT="60960" marB="60960"/>
                </a:tc>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endParaRPr lang="en-US" sz="1600" kern="1200" dirty="0">
                        <a:solidFill>
                          <a:srgbClr val="2167AE"/>
                        </a:solidFill>
                        <a:latin typeface="+mj-lt"/>
                        <a:ea typeface="+mn-ea"/>
                        <a:cs typeface="+mn-cs"/>
                      </a:endParaRPr>
                    </a:p>
                  </a:txBody>
                  <a:tcPr marL="121920" marR="121920" marT="60960" marB="60960"/>
                </a:tc>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endParaRPr lang="en-US" sz="1600" kern="1200" dirty="0">
                        <a:solidFill>
                          <a:srgbClr val="2167AE"/>
                        </a:solidFill>
                        <a:latin typeface="+mj-lt"/>
                        <a:ea typeface="+mn-ea"/>
                        <a:cs typeface="+mn-cs"/>
                      </a:endParaRPr>
                    </a:p>
                  </a:txBody>
                  <a:tcPr marL="121920" marR="121920" marT="60960" marB="60960"/>
                </a:tc>
                <a:extLst>
                  <a:ext uri="{0D108BD9-81ED-4DB2-BD59-A6C34878D82A}">
                    <a16:rowId xmlns:a16="http://schemas.microsoft.com/office/drawing/2014/main" val="3278323166"/>
                  </a:ext>
                </a:extLst>
              </a:tr>
              <a:tr h="1621922">
                <a:tc>
                  <a:txBody>
                    <a:bodyPr/>
                    <a:lstStyle/>
                    <a:p>
                      <a:pPr algn="ctr"/>
                      <a:r>
                        <a:rPr lang="en-US" sz="1800" dirty="0">
                          <a:solidFill>
                            <a:schemeClr val="bg1"/>
                          </a:solidFill>
                        </a:rPr>
                        <a:t>Regulation being drafted</a:t>
                      </a:r>
                    </a:p>
                  </a:txBody>
                  <a:tcPr marL="121920" marR="121920" marT="60960" marB="60960" anchor="ctr">
                    <a:solidFill>
                      <a:schemeClr val="accent1"/>
                    </a:solidFill>
                  </a:tcPr>
                </a:tc>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r>
                        <a:rPr lang="en-US" sz="1800" dirty="0">
                          <a:solidFill>
                            <a:schemeClr val="accent1"/>
                          </a:solidFill>
                        </a:rPr>
                        <a:t>Procurement ongoing</a:t>
                      </a:r>
                    </a:p>
                  </a:txBody>
                  <a:tcPr marL="121920" marR="121920" marT="60960" marB="60960" anchor="ctr">
                    <a:solidFill>
                      <a:schemeClr val="accent5"/>
                    </a:solidFill>
                  </a:tcPr>
                </a:tc>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r>
                        <a:rPr lang="en-US" sz="1800" dirty="0">
                          <a:solidFill>
                            <a:schemeClr val="accent1"/>
                          </a:solidFill>
                        </a:rPr>
                        <a:t>Costings and Financing</a:t>
                      </a:r>
                      <a:endParaRPr lang="en-US" sz="1800" dirty="0">
                        <a:solidFill>
                          <a:schemeClr val="accent1"/>
                        </a:solidFill>
                        <a:latin typeface="Zurich Sans Light" panose="02000000000000000000" pitchFamily="2" charset="0"/>
                      </a:endParaRPr>
                    </a:p>
                    <a:p>
                      <a:pPr marL="0" indent="0" algn="ctr" rtl="0" eaLnBrk="1" fontAlgn="base" hangingPunct="1">
                        <a:spcBef>
                          <a:spcPts val="0"/>
                        </a:spcBef>
                        <a:spcAft>
                          <a:spcPts val="225"/>
                        </a:spcAft>
                        <a:buClr>
                          <a:srgbClr val="1C67AF"/>
                        </a:buClr>
                        <a:buSzPct val="100000"/>
                        <a:buFont typeface="Symbol" pitchFamily="2" charset="2"/>
                        <a:buNone/>
                        <a:tabLst/>
                      </a:pPr>
                      <a:endParaRPr lang="en-US" sz="1800" b="0" i="0" dirty="0">
                        <a:solidFill>
                          <a:srgbClr val="2167AE"/>
                        </a:solidFill>
                        <a:latin typeface="Zurich Sans Light" panose="02000000000000000000" pitchFamily="2" charset="0"/>
                        <a:ea typeface="+mn-ea"/>
                        <a:cs typeface="Arial" panose="020B0604020202020204" pitchFamily="34" charset="0"/>
                      </a:endParaRPr>
                    </a:p>
                  </a:txBody>
                  <a:tcPr marL="121920" marR="121920" marT="60960" marB="60960" anchor="ctr">
                    <a:solidFill>
                      <a:srgbClr val="E1EE92"/>
                    </a:solidFill>
                  </a:tcPr>
                </a:tc>
                <a:extLst>
                  <a:ext uri="{0D108BD9-81ED-4DB2-BD59-A6C34878D82A}">
                    <a16:rowId xmlns:a16="http://schemas.microsoft.com/office/drawing/2014/main" val="3530075441"/>
                  </a:ext>
                </a:extLst>
              </a:tr>
            </a:tbl>
          </a:graphicData>
        </a:graphic>
      </p:graphicFrame>
      <p:sp>
        <p:nvSpPr>
          <p:cNvPr id="7" name="Subtitle 5">
            <a:extLst>
              <a:ext uri="{FF2B5EF4-FFF2-40B4-BE49-F238E27FC236}">
                <a16:creationId xmlns:a16="http://schemas.microsoft.com/office/drawing/2014/main" id="{BC35F3F4-4222-8070-CBCC-61D7E693AC8A}"/>
              </a:ext>
            </a:extLst>
          </p:cNvPr>
          <p:cNvSpPr txBox="1">
            <a:spLocks/>
          </p:cNvSpPr>
          <p:nvPr/>
        </p:nvSpPr>
        <p:spPr>
          <a:xfrm>
            <a:off x="252659" y="628758"/>
            <a:ext cx="9504110" cy="332399"/>
          </a:xfrm>
          <a:prstGeom prst="rect">
            <a:avLst/>
          </a:prstGeom>
        </p:spPr>
        <p:txBody>
          <a:bodyPr vert="horz" lIns="0" tIns="0" rIns="0" bIns="0" rtlCol="0" anchor="t" anchorCtr="0">
            <a:normAutofit/>
          </a:bodyPr>
          <a:lstStyle>
            <a:lvl1pPr marL="0" indent="0" algn="l" defTabSz="914377" rtl="0" eaLnBrk="1" latinLnBrk="0" hangingPunct="1">
              <a:lnSpc>
                <a:spcPct val="100000"/>
              </a:lnSpc>
              <a:spcBef>
                <a:spcPts val="0"/>
              </a:spcBef>
              <a:spcAft>
                <a:spcPts val="800"/>
              </a:spcAft>
              <a:buFont typeface="Arial" panose="020B0604020202020204" pitchFamily="34" charset="0"/>
              <a:buNone/>
              <a:defRPr sz="1800" b="0" i="0" kern="1200">
                <a:solidFill>
                  <a:srgbClr val="2167AE"/>
                </a:solidFill>
                <a:latin typeface="Zurich Sans Light" panose="02000000000000000000" pitchFamily="2" charset="0"/>
                <a:ea typeface="+mn-ea"/>
                <a:cs typeface="Arial" panose="020B0604020202020204" pitchFamily="34" charset="0"/>
              </a:defRPr>
            </a:lvl1pPr>
            <a:lvl2pPr marL="342854" indent="0" algn="ctr" defTabSz="914377" rtl="0" eaLnBrk="1" latinLnBrk="0" hangingPunct="1">
              <a:lnSpc>
                <a:spcPct val="100000"/>
              </a:lnSpc>
              <a:spcBef>
                <a:spcPts val="0"/>
              </a:spcBef>
              <a:spcAft>
                <a:spcPts val="800"/>
              </a:spcAft>
              <a:buFont typeface="Arial" panose="020B0604020202020204" pitchFamily="34" charset="0"/>
              <a:buNone/>
              <a:defRPr sz="1600" kern="1200">
                <a:solidFill>
                  <a:schemeClr val="tx1">
                    <a:tint val="75000"/>
                  </a:schemeClr>
                </a:solidFill>
                <a:latin typeface="+mn-lt"/>
                <a:ea typeface="+mn-ea"/>
                <a:cs typeface="+mn-cs"/>
              </a:defRPr>
            </a:lvl2pPr>
            <a:lvl3pPr marL="685709" indent="0" algn="ctr" defTabSz="914377" rtl="0" eaLnBrk="1" latinLnBrk="0" hangingPunct="1">
              <a:lnSpc>
                <a:spcPct val="100000"/>
              </a:lnSpc>
              <a:spcBef>
                <a:spcPts val="0"/>
              </a:spcBef>
              <a:spcAft>
                <a:spcPts val="800"/>
              </a:spcAft>
              <a:buFont typeface="Arial" panose="020B0604020202020204" pitchFamily="34" charset="0"/>
              <a:buNone/>
              <a:defRPr sz="1400" kern="1200">
                <a:solidFill>
                  <a:schemeClr val="tx1">
                    <a:tint val="75000"/>
                  </a:schemeClr>
                </a:solidFill>
                <a:latin typeface="+mn-lt"/>
                <a:ea typeface="+mn-ea"/>
                <a:cs typeface="+mn-cs"/>
              </a:defRPr>
            </a:lvl3pPr>
            <a:lvl4pPr marL="1028563" indent="0" algn="ctr" defTabSz="914377" rtl="0" eaLnBrk="1" latinLnBrk="0" hangingPunct="1">
              <a:lnSpc>
                <a:spcPct val="100000"/>
              </a:lnSpc>
              <a:spcBef>
                <a:spcPts val="0"/>
              </a:spcBef>
              <a:spcAft>
                <a:spcPts val="800"/>
              </a:spcAft>
              <a:buFont typeface="Arial" panose="020B0604020202020204" pitchFamily="34" charset="0"/>
              <a:buNone/>
              <a:defRPr sz="1200" kern="1200">
                <a:solidFill>
                  <a:schemeClr val="tx1">
                    <a:tint val="75000"/>
                  </a:schemeClr>
                </a:solidFill>
                <a:latin typeface="+mn-lt"/>
                <a:ea typeface="+mn-ea"/>
                <a:cs typeface="+mn-cs"/>
              </a:defRPr>
            </a:lvl4pPr>
            <a:lvl5pPr marL="1371417" indent="0" algn="ctr" defTabSz="914377" rtl="0" eaLnBrk="1" latinLnBrk="0" hangingPunct="1">
              <a:lnSpc>
                <a:spcPct val="100000"/>
              </a:lnSpc>
              <a:spcBef>
                <a:spcPts val="0"/>
              </a:spcBef>
              <a:spcAft>
                <a:spcPts val="800"/>
              </a:spcAft>
              <a:buFont typeface="Arial" panose="020B0604020202020204" pitchFamily="34" charset="0"/>
              <a:buNone/>
              <a:defRPr sz="1200" kern="1200">
                <a:solidFill>
                  <a:schemeClr val="tx1">
                    <a:tint val="75000"/>
                  </a:schemeClr>
                </a:solidFill>
                <a:latin typeface="+mn-lt"/>
                <a:ea typeface="+mn-ea"/>
                <a:cs typeface="+mn-cs"/>
              </a:defRPr>
            </a:lvl5pPr>
            <a:lvl6pPr marL="1714271" indent="0" algn="ctr" defTabSz="914377"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057126" indent="0" algn="ctr" defTabSz="914377"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2399980" indent="0" algn="ctr" defTabSz="914377"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2742834" indent="0" algn="ctr" defTabSz="914377"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dirty="0"/>
              <a:t>What is still happening</a:t>
            </a:r>
          </a:p>
        </p:txBody>
      </p:sp>
      <p:pic>
        <p:nvPicPr>
          <p:cNvPr id="10" name="Picture 9">
            <a:extLst>
              <a:ext uri="{FF2B5EF4-FFF2-40B4-BE49-F238E27FC236}">
                <a16:creationId xmlns:a16="http://schemas.microsoft.com/office/drawing/2014/main" id="{2C27728D-EF8C-E3A0-BEE2-623F51EFD546}"/>
              </a:ext>
            </a:extLst>
          </p:cNvPr>
          <p:cNvPicPr>
            <a:picLocks/>
          </p:cNvPicPr>
          <p:nvPr/>
        </p:nvPicPr>
        <p:blipFill>
          <a:blip r:embed="rId2" cstate="email">
            <a:extLst>
              <a:ext uri="{28A0092B-C50C-407E-A947-70E740481C1C}">
                <a14:useLocalDpi xmlns:a14="http://schemas.microsoft.com/office/drawing/2010/main"/>
              </a:ext>
            </a:extLst>
          </a:blip>
          <a:stretch>
            <a:fillRect/>
          </a:stretch>
        </p:blipFill>
        <p:spPr>
          <a:xfrm>
            <a:off x="1540724" y="1614467"/>
            <a:ext cx="1204822" cy="1204822"/>
          </a:xfrm>
          <a:prstGeom prst="rect">
            <a:avLst/>
          </a:prstGeom>
        </p:spPr>
      </p:pic>
      <p:graphicFrame>
        <p:nvGraphicFramePr>
          <p:cNvPr id="11" name="Table 10">
            <a:extLst>
              <a:ext uri="{FF2B5EF4-FFF2-40B4-BE49-F238E27FC236}">
                <a16:creationId xmlns:a16="http://schemas.microsoft.com/office/drawing/2014/main" id="{6CA6244E-8AF7-7D49-54F6-993EEEF7F3F5}"/>
              </a:ext>
            </a:extLst>
          </p:cNvPr>
          <p:cNvGraphicFramePr>
            <a:graphicFrameLocks noGrp="1"/>
          </p:cNvGraphicFramePr>
          <p:nvPr/>
        </p:nvGraphicFramePr>
        <p:xfrm>
          <a:off x="372337" y="2946256"/>
          <a:ext cx="11447326" cy="1621922"/>
        </p:xfrm>
        <a:graphic>
          <a:graphicData uri="http://schemas.openxmlformats.org/drawingml/2006/table">
            <a:tbl>
              <a:tblPr firstRow="1" bandRow="1">
                <a:tableStyleId>{2D5ABB26-0587-4C30-8999-92F81FD0307C}</a:tableStyleId>
              </a:tblPr>
              <a:tblGrid>
                <a:gridCol w="3814477">
                  <a:extLst>
                    <a:ext uri="{9D8B030D-6E8A-4147-A177-3AD203B41FA5}">
                      <a16:colId xmlns:a16="http://schemas.microsoft.com/office/drawing/2014/main" val="4213423250"/>
                    </a:ext>
                  </a:extLst>
                </a:gridCol>
                <a:gridCol w="3888432">
                  <a:extLst>
                    <a:ext uri="{9D8B030D-6E8A-4147-A177-3AD203B41FA5}">
                      <a16:colId xmlns:a16="http://schemas.microsoft.com/office/drawing/2014/main" val="2146625247"/>
                    </a:ext>
                  </a:extLst>
                </a:gridCol>
                <a:gridCol w="3744417">
                  <a:extLst>
                    <a:ext uri="{9D8B030D-6E8A-4147-A177-3AD203B41FA5}">
                      <a16:colId xmlns:a16="http://schemas.microsoft.com/office/drawing/2014/main" val="51569643"/>
                    </a:ext>
                  </a:extLst>
                </a:gridCol>
              </a:tblGrid>
              <a:tr h="1621922">
                <a:tc>
                  <a:txBody>
                    <a:bodyPr/>
                    <a:lstStyle/>
                    <a:p>
                      <a:pPr algn="ctr"/>
                      <a:r>
                        <a:rPr lang="en-US" sz="2000" dirty="0">
                          <a:solidFill>
                            <a:schemeClr val="bg1"/>
                          </a:solidFill>
                        </a:rPr>
                        <a:t>Passed by the Oireachtas</a:t>
                      </a:r>
                    </a:p>
                  </a:txBody>
                  <a:tcPr marL="121920" marR="121920" marT="60960" marB="60960" anchor="ctr">
                    <a:solidFill>
                      <a:schemeClr val="accent1"/>
                    </a:solidFill>
                  </a:tcPr>
                </a:tc>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r>
                        <a:rPr lang="en-US" sz="2000" dirty="0">
                          <a:solidFill>
                            <a:schemeClr val="accent1"/>
                          </a:solidFill>
                        </a:rPr>
                        <a:t>Procurement ongoing</a:t>
                      </a:r>
                    </a:p>
                  </a:txBody>
                  <a:tcPr marL="121920" marR="121920" marT="60960" marB="60960" anchor="ctr">
                    <a:solidFill>
                      <a:schemeClr val="accent5"/>
                    </a:solidFill>
                  </a:tcPr>
                </a:tc>
                <a:tc>
                  <a:txBody>
                    <a:bodyPr/>
                    <a:lstStyle/>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endParaRPr lang="en-US" sz="1800" dirty="0">
                        <a:solidFill>
                          <a:schemeClr val="accent1"/>
                        </a:solidFill>
                      </a:endParaRPr>
                    </a:p>
                    <a:p>
                      <a:pPr marL="0" marR="0" lvl="0" indent="0" algn="ctr" defTabSz="685709" rtl="0" eaLnBrk="1" fontAlgn="base" latinLnBrk="0" hangingPunct="1">
                        <a:lnSpc>
                          <a:spcPct val="100000"/>
                        </a:lnSpc>
                        <a:spcBef>
                          <a:spcPts val="0"/>
                        </a:spcBef>
                        <a:spcAft>
                          <a:spcPts val="225"/>
                        </a:spcAft>
                        <a:buClr>
                          <a:srgbClr val="1C67AF"/>
                        </a:buClr>
                        <a:buSzPct val="100000"/>
                        <a:buFont typeface="Symbol" pitchFamily="2" charset="2"/>
                        <a:buNone/>
                        <a:tabLst/>
                        <a:defRPr/>
                      </a:pPr>
                      <a:r>
                        <a:rPr lang="en-US" sz="2000" dirty="0">
                          <a:solidFill>
                            <a:schemeClr val="accent1"/>
                          </a:solidFill>
                        </a:rPr>
                        <a:t>Enforcement date</a:t>
                      </a:r>
                      <a:endParaRPr lang="en-US" sz="2000" dirty="0">
                        <a:solidFill>
                          <a:schemeClr val="accent1"/>
                        </a:solidFill>
                        <a:latin typeface="Zurich Sans Light" panose="02000000000000000000" pitchFamily="2" charset="0"/>
                      </a:endParaRPr>
                    </a:p>
                    <a:p>
                      <a:pPr marL="0" indent="0" algn="ctr" rtl="0" eaLnBrk="1" fontAlgn="base" hangingPunct="1">
                        <a:spcBef>
                          <a:spcPts val="0"/>
                        </a:spcBef>
                        <a:spcAft>
                          <a:spcPts val="225"/>
                        </a:spcAft>
                        <a:buClr>
                          <a:srgbClr val="1C67AF"/>
                        </a:buClr>
                        <a:buSzPct val="100000"/>
                        <a:buFont typeface="Symbol" pitchFamily="2" charset="2"/>
                        <a:buNone/>
                        <a:tabLst/>
                      </a:pPr>
                      <a:endParaRPr lang="en-US" sz="1800" b="0" i="0" dirty="0">
                        <a:solidFill>
                          <a:srgbClr val="2167AE"/>
                        </a:solidFill>
                        <a:latin typeface="Zurich Sans Light" panose="02000000000000000000" pitchFamily="2" charset="0"/>
                        <a:ea typeface="+mn-ea"/>
                        <a:cs typeface="Arial" panose="020B0604020202020204" pitchFamily="34" charset="0"/>
                      </a:endParaRPr>
                    </a:p>
                  </a:txBody>
                  <a:tcPr marL="121920" marR="121920" marT="60960" marB="60960" anchor="ctr">
                    <a:solidFill>
                      <a:srgbClr val="E1EE92"/>
                    </a:solidFill>
                  </a:tcPr>
                </a:tc>
                <a:extLst>
                  <a:ext uri="{0D108BD9-81ED-4DB2-BD59-A6C34878D82A}">
                    <a16:rowId xmlns:a16="http://schemas.microsoft.com/office/drawing/2014/main" val="3530075441"/>
                  </a:ext>
                </a:extLst>
              </a:tr>
            </a:tbl>
          </a:graphicData>
        </a:graphic>
      </p:graphicFrame>
      <p:pic>
        <p:nvPicPr>
          <p:cNvPr id="12" name="Picture 11">
            <a:extLst>
              <a:ext uri="{FF2B5EF4-FFF2-40B4-BE49-F238E27FC236}">
                <a16:creationId xmlns:a16="http://schemas.microsoft.com/office/drawing/2014/main" id="{23C483C1-1011-FEBE-52E2-9D3297D8AFC1}"/>
              </a:ext>
            </a:extLst>
          </p:cNvPr>
          <p:cNvPicPr>
            <a:picLocks/>
          </p:cNvPicPr>
          <p:nvPr/>
        </p:nvPicPr>
        <p:blipFill>
          <a:blip r:embed="rId3" cstate="email">
            <a:extLst>
              <a:ext uri="{28A0092B-C50C-407E-A947-70E740481C1C}">
                <a14:useLocalDpi xmlns:a14="http://schemas.microsoft.com/office/drawing/2010/main"/>
              </a:ext>
            </a:extLst>
          </a:blip>
          <a:stretch>
            <a:fillRect/>
          </a:stretch>
        </p:blipFill>
        <p:spPr>
          <a:xfrm>
            <a:off x="9239660" y="1497491"/>
            <a:ext cx="1198828" cy="1198828"/>
          </a:xfrm>
          <a:prstGeom prst="rect">
            <a:avLst/>
          </a:prstGeom>
        </p:spPr>
      </p:pic>
      <p:pic>
        <p:nvPicPr>
          <p:cNvPr id="14" name="Picture 13">
            <a:extLst>
              <a:ext uri="{FF2B5EF4-FFF2-40B4-BE49-F238E27FC236}">
                <a16:creationId xmlns:a16="http://schemas.microsoft.com/office/drawing/2014/main" id="{F56DF310-E118-0F9D-CC22-D70E44BDDBEE}"/>
              </a:ext>
            </a:extLst>
          </p:cNvPr>
          <p:cNvPicPr>
            <a:picLocks/>
          </p:cNvPicPr>
          <p:nvPr/>
        </p:nvPicPr>
        <p:blipFill>
          <a:blip r:embed="rId4" cstate="email">
            <a:extLst>
              <a:ext uri="{28A0092B-C50C-407E-A947-70E740481C1C}">
                <a14:useLocalDpi xmlns:a14="http://schemas.microsoft.com/office/drawing/2010/main"/>
              </a:ext>
            </a:extLst>
          </a:blip>
          <a:stretch>
            <a:fillRect/>
          </a:stretch>
        </p:blipFill>
        <p:spPr>
          <a:xfrm>
            <a:off x="5585943" y="1706821"/>
            <a:ext cx="1020114" cy="1020114"/>
          </a:xfrm>
          <a:prstGeom prst="rect">
            <a:avLst/>
          </a:prstGeom>
        </p:spPr>
      </p:pic>
    </p:spTree>
    <p:extLst>
      <p:ext uri="{BB962C8B-B14F-4D97-AF65-F5344CB8AC3E}">
        <p14:creationId xmlns:p14="http://schemas.microsoft.com/office/powerpoint/2010/main" val="223020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D6747AB-A06F-E352-70DC-E73DE529CE38}"/>
              </a:ext>
            </a:extLst>
          </p:cNvPr>
          <p:cNvSpPr>
            <a:spLocks noGrp="1"/>
          </p:cNvSpPr>
          <p:nvPr>
            <p:ph type="ctrTitle"/>
          </p:nvPr>
        </p:nvSpPr>
        <p:spPr>
          <a:xfrm>
            <a:off x="250825" y="1604140"/>
            <a:ext cx="7592276" cy="2242079"/>
          </a:xfrm>
        </p:spPr>
        <p:txBody>
          <a:bodyPr anchor="b">
            <a:normAutofit/>
          </a:bodyPr>
          <a:lstStyle/>
          <a:p>
            <a:r>
              <a:rPr lang="en-GB" dirty="0"/>
              <a:t>Immediate actions for Employers</a:t>
            </a:r>
          </a:p>
        </p:txBody>
      </p:sp>
      <p:sp>
        <p:nvSpPr>
          <p:cNvPr id="7" name="Subtitle 6">
            <a:extLst>
              <a:ext uri="{FF2B5EF4-FFF2-40B4-BE49-F238E27FC236}">
                <a16:creationId xmlns:a16="http://schemas.microsoft.com/office/drawing/2014/main" id="{7466D822-9EE9-4C52-F210-2E4E50331C49}"/>
              </a:ext>
            </a:extLst>
          </p:cNvPr>
          <p:cNvSpPr>
            <a:spLocks noGrp="1"/>
          </p:cNvSpPr>
          <p:nvPr>
            <p:ph type="subTitle" idx="13"/>
          </p:nvPr>
        </p:nvSpPr>
        <p:spPr/>
        <p:txBody>
          <a:bodyPr anchor="t">
            <a:normAutofit/>
          </a:bodyPr>
          <a:lstStyle/>
          <a:p>
            <a:r>
              <a:rPr lang="en-GB" dirty="0"/>
              <a:t>Preparation is important</a:t>
            </a:r>
          </a:p>
        </p:txBody>
      </p:sp>
      <p:sp>
        <p:nvSpPr>
          <p:cNvPr id="2" name="Slide Number Placeholder 1" hidden="1">
            <a:extLst>
              <a:ext uri="{FF2B5EF4-FFF2-40B4-BE49-F238E27FC236}">
                <a16:creationId xmlns:a16="http://schemas.microsoft.com/office/drawing/2014/main" id="{998C9FB7-740E-77A2-FDD7-A0EB2027BE79}"/>
              </a:ext>
            </a:extLst>
          </p:cNvPr>
          <p:cNvSpPr>
            <a:spLocks noGrp="1"/>
          </p:cNvSpPr>
          <p:nvPr>
            <p:ph type="sldNum" sz="quarter" idx="4"/>
          </p:nvPr>
        </p:nvSpPr>
        <p:spPr/>
        <p:txBody>
          <a:bodyPr/>
          <a:lstStyle/>
          <a:p>
            <a:pPr>
              <a:spcAft>
                <a:spcPts val="600"/>
              </a:spcAft>
            </a:pPr>
            <a:fld id="{FA58F0B4-6BC7-4BFB-804F-EE9B892902C7}" type="slidenum">
              <a:rPr lang="en-US" smtClean="0"/>
              <a:pPr>
                <a:spcAft>
                  <a:spcPts val="600"/>
                </a:spcAft>
              </a:pPr>
              <a:t>11</a:t>
            </a:fld>
            <a:endParaRPr lang="en-US"/>
          </a:p>
        </p:txBody>
      </p:sp>
    </p:spTree>
    <p:extLst>
      <p:ext uri="{BB962C8B-B14F-4D97-AF65-F5344CB8AC3E}">
        <p14:creationId xmlns:p14="http://schemas.microsoft.com/office/powerpoint/2010/main" val="3626910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F2C43-5FA3-EDA7-8CB4-6DFCD7E38F11}"/>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8EE9E79D-8864-0D6F-D407-EF4734BF59F8}"/>
              </a:ext>
            </a:extLst>
          </p:cNvPr>
          <p:cNvSpPr>
            <a:spLocks noGrp="1"/>
          </p:cNvSpPr>
          <p:nvPr>
            <p:ph type="body" sz="quarter" idx="28"/>
          </p:nvPr>
        </p:nvSpPr>
        <p:spPr>
          <a:xfrm>
            <a:off x="260621" y="704937"/>
            <a:ext cx="4744576" cy="1790411"/>
          </a:xfrm>
        </p:spPr>
        <p:txBody>
          <a:bodyPr/>
          <a:lstStyle/>
          <a:p>
            <a:r>
              <a:rPr lang="en-IE" sz="4400" dirty="0">
                <a:cs typeface="Arial"/>
              </a:rPr>
              <a:t>Who will run </a:t>
            </a:r>
            <a:r>
              <a:rPr lang="en-IE" sz="4400" b="1" dirty="0">
                <a:cs typeface="Arial"/>
              </a:rPr>
              <a:t>My Future Fund</a:t>
            </a:r>
            <a:r>
              <a:rPr lang="en-IE" sz="4400" dirty="0">
                <a:cs typeface="Arial"/>
              </a:rPr>
              <a:t>?</a:t>
            </a:r>
          </a:p>
        </p:txBody>
      </p:sp>
      <p:sp>
        <p:nvSpPr>
          <p:cNvPr id="5" name="Content Placeholder 4">
            <a:extLst>
              <a:ext uri="{FF2B5EF4-FFF2-40B4-BE49-F238E27FC236}">
                <a16:creationId xmlns:a16="http://schemas.microsoft.com/office/drawing/2014/main" id="{35FC61D3-1A4B-2097-9133-1F972B5352A4}"/>
              </a:ext>
            </a:extLst>
          </p:cNvPr>
          <p:cNvSpPr>
            <a:spLocks noGrp="1"/>
          </p:cNvSpPr>
          <p:nvPr>
            <p:ph idx="1"/>
          </p:nvPr>
        </p:nvSpPr>
        <p:spPr>
          <a:xfrm>
            <a:off x="4364363" y="2232037"/>
            <a:ext cx="6181632" cy="4319131"/>
          </a:xfrm>
        </p:spPr>
        <p:txBody>
          <a:bodyPr/>
          <a:lstStyle/>
          <a:p>
            <a:pPr marL="0" indent="0">
              <a:buNone/>
            </a:pPr>
            <a:r>
              <a:rPr kumimoji="0" lang="en-IE" sz="2400" b="0" i="0" u="none" strike="noStrike" kern="1200" cap="none" spc="0" normalizeH="0" baseline="0" noProof="0" dirty="0">
                <a:ln>
                  <a:noFill/>
                </a:ln>
                <a:solidFill>
                  <a:srgbClr val="2167AE"/>
                </a:solidFill>
                <a:effectLst/>
                <a:uLnTx/>
                <a:uFillTx/>
                <a:latin typeface="Zurich Sans Medium"/>
                <a:ea typeface="+mj-ea"/>
                <a:cs typeface="Arial" panose="020B0604020202020204" pitchFamily="34" charset="0"/>
              </a:rPr>
              <a:t>The National Auto Enrolment Retirement </a:t>
            </a:r>
            <a:br>
              <a:rPr kumimoji="0" lang="en-IE" sz="2400" b="0" i="0" u="none" strike="noStrike" kern="1200" cap="none" spc="0" normalizeH="0" baseline="0" noProof="0" dirty="0">
                <a:ln>
                  <a:noFill/>
                </a:ln>
                <a:solidFill>
                  <a:srgbClr val="2167AE"/>
                </a:solidFill>
                <a:effectLst/>
                <a:uLnTx/>
                <a:uFillTx/>
                <a:latin typeface="Zurich Sans Medium"/>
                <a:ea typeface="+mj-ea"/>
                <a:cs typeface="Arial" panose="020B0604020202020204" pitchFamily="34" charset="0"/>
              </a:rPr>
            </a:br>
            <a:r>
              <a:rPr kumimoji="0" lang="en-IE" sz="2400" b="0" i="0" u="none" strike="noStrike" kern="1200" cap="none" spc="0" normalizeH="0" baseline="0" noProof="0" dirty="0">
                <a:ln>
                  <a:noFill/>
                </a:ln>
                <a:solidFill>
                  <a:srgbClr val="2167AE"/>
                </a:solidFill>
                <a:effectLst/>
                <a:uLnTx/>
                <a:uFillTx/>
                <a:latin typeface="Zurich Sans Medium"/>
                <a:ea typeface="+mj-ea"/>
                <a:cs typeface="Arial" panose="020B0604020202020204" pitchFamily="34" charset="0"/>
              </a:rPr>
              <a:t>Savings Authority (NAERSA)</a:t>
            </a:r>
            <a:r>
              <a:rPr lang="en-IE" sz="2400" b="1" dirty="0">
                <a:solidFill>
                  <a:srgbClr val="0070C0"/>
                </a:solidFill>
                <a:cs typeface="Arial"/>
              </a:rPr>
              <a:t> </a:t>
            </a:r>
            <a:r>
              <a:rPr lang="en-IE" sz="2400" dirty="0">
                <a:solidFill>
                  <a:srgbClr val="0070C0"/>
                </a:solidFill>
                <a:cs typeface="Arial"/>
              </a:rPr>
              <a:t>will</a:t>
            </a:r>
          </a:p>
          <a:p>
            <a:pPr marL="267970" indent="-267970"/>
            <a:endParaRPr lang="en-IE" sz="2400" dirty="0">
              <a:solidFill>
                <a:srgbClr val="0070C0"/>
              </a:solidFill>
              <a:cs typeface="Arial"/>
            </a:endParaRPr>
          </a:p>
          <a:p>
            <a:pPr marL="267970" indent="-267970"/>
            <a:r>
              <a:rPr lang="en-IE" sz="2400" dirty="0">
                <a:solidFill>
                  <a:srgbClr val="0070C0"/>
                </a:solidFill>
                <a:cs typeface="Arial"/>
              </a:rPr>
              <a:t>Collect Contributions</a:t>
            </a:r>
            <a:endParaRPr lang="en-IE" sz="2400" b="0" i="0" baseline="0" dirty="0">
              <a:solidFill>
                <a:srgbClr val="0070C0"/>
              </a:solidFill>
              <a:cs typeface="Arial" panose="020B0604020202020204" pitchFamily="34" charset="0"/>
            </a:endParaRPr>
          </a:p>
          <a:p>
            <a:pPr marL="267970" indent="-267970"/>
            <a:r>
              <a:rPr lang="en-IE" sz="2400" dirty="0">
                <a:solidFill>
                  <a:srgbClr val="0070C0"/>
                </a:solidFill>
                <a:cs typeface="Arial"/>
              </a:rPr>
              <a:t>Allocate Investment returns</a:t>
            </a:r>
            <a:endParaRPr lang="en-IE" sz="2400" b="0" i="0" baseline="0" dirty="0">
              <a:solidFill>
                <a:srgbClr val="0070C0"/>
              </a:solidFill>
              <a:cs typeface="Arial" panose="020B0604020202020204" pitchFamily="34" charset="0"/>
            </a:endParaRPr>
          </a:p>
          <a:p>
            <a:pPr marL="267970" indent="-267970"/>
            <a:r>
              <a:rPr lang="en-IE" sz="2400" dirty="0">
                <a:solidFill>
                  <a:srgbClr val="0070C0"/>
                </a:solidFill>
                <a:cs typeface="Arial"/>
              </a:rPr>
              <a:t>Operate online portal for employers and employees</a:t>
            </a:r>
            <a:endParaRPr lang="en-IE" sz="2400" dirty="0">
              <a:solidFill>
                <a:srgbClr val="0070C0"/>
              </a:solidFill>
            </a:endParaRPr>
          </a:p>
          <a:p>
            <a:pPr marL="267970" indent="-267970"/>
            <a:r>
              <a:rPr lang="en-US" sz="2400" dirty="0">
                <a:solidFill>
                  <a:srgbClr val="0070C0"/>
                </a:solidFill>
                <a:cs typeface="Arial"/>
              </a:rPr>
              <a:t>Offer Back Office support</a:t>
            </a:r>
            <a:endParaRPr lang="en-IE" sz="2400" b="0" i="0" kern="1200" baseline="0" dirty="0">
              <a:solidFill>
                <a:srgbClr val="0070C0"/>
              </a:solidFill>
              <a:cs typeface="Arial"/>
            </a:endParaRPr>
          </a:p>
          <a:p>
            <a:pPr marL="267970" indent="-267970"/>
            <a:r>
              <a:rPr lang="en-IE" sz="2400" dirty="0">
                <a:solidFill>
                  <a:srgbClr val="0070C0"/>
                </a:solidFill>
                <a:cs typeface="Arial"/>
              </a:rPr>
              <a:t>Communicate and Provide Information</a:t>
            </a:r>
            <a:endParaRPr lang="en-IE" sz="2400" b="0" i="0" kern="1200" baseline="0" dirty="0">
              <a:solidFill>
                <a:srgbClr val="0070C0"/>
              </a:solidFill>
            </a:endParaRPr>
          </a:p>
          <a:p>
            <a:pPr marL="267970" lvl="0" indent="-267970"/>
            <a:endParaRPr lang="en-IE" dirty="0"/>
          </a:p>
        </p:txBody>
      </p:sp>
      <p:sp>
        <p:nvSpPr>
          <p:cNvPr id="13" name="Slide Number Placeholder 5">
            <a:extLst>
              <a:ext uri="{FF2B5EF4-FFF2-40B4-BE49-F238E27FC236}">
                <a16:creationId xmlns:a16="http://schemas.microsoft.com/office/drawing/2014/main" id="{49B53315-519F-85AC-9511-93C62A862A38}"/>
              </a:ext>
            </a:extLst>
          </p:cNvPr>
          <p:cNvSpPr>
            <a:spLocks noGrp="1"/>
          </p:cNvSpPr>
          <p:nvPr>
            <p:ph type="sldNum" sz="quarter" idx="4"/>
          </p:nvPr>
        </p:nvSpPr>
        <p:spPr/>
        <p:txBody>
          <a:bodyPr/>
          <a:lstStyle/>
          <a:p>
            <a:pPr>
              <a:spcAft>
                <a:spcPts val="600"/>
              </a:spcAft>
            </a:pPr>
            <a:fld id="{FA58F0B4-6BC7-4BFB-804F-EE9B892902C7}" type="slidenum">
              <a:rPr lang="en-US" smtClean="0"/>
              <a:pPr>
                <a:spcAft>
                  <a:spcPts val="600"/>
                </a:spcAft>
              </a:pPr>
              <a:t>12</a:t>
            </a:fld>
            <a:endParaRPr lang="en-US"/>
          </a:p>
        </p:txBody>
      </p:sp>
    </p:spTree>
    <p:extLst>
      <p:ext uri="{BB962C8B-B14F-4D97-AF65-F5344CB8AC3E}">
        <p14:creationId xmlns:p14="http://schemas.microsoft.com/office/powerpoint/2010/main" val="21623209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A group of people in a meeting&#10;&#10;AI-generated content may be incorrect.">
            <a:extLst>
              <a:ext uri="{FF2B5EF4-FFF2-40B4-BE49-F238E27FC236}">
                <a16:creationId xmlns:a16="http://schemas.microsoft.com/office/drawing/2014/main" id="{07B07FFB-D864-3B12-8C45-2BA4360D03F6}"/>
              </a:ext>
            </a:extLst>
          </p:cNvPr>
          <p:cNvPicPr>
            <a:picLocks noGrp="1" noChangeAspect="1"/>
          </p:cNvPicPr>
          <p:nvPr>
            <p:ph type="pic" sz="quarter" idx="30"/>
          </p:nvPr>
        </p:nvPicPr>
        <p:blipFill>
          <a:blip r:embed="rId3" cstate="email">
            <a:extLst>
              <a:ext uri="{28A0092B-C50C-407E-A947-70E740481C1C}">
                <a14:useLocalDpi xmlns:a14="http://schemas.microsoft.com/office/drawing/2010/main"/>
              </a:ext>
            </a:extLst>
          </a:blip>
          <a:srcRect/>
          <a:stretch>
            <a:fillRect/>
          </a:stretch>
        </p:blipFill>
        <p:spPr>
          <a:xfrm>
            <a:off x="8961120" y="2318235"/>
            <a:ext cx="2631925" cy="2629749"/>
          </a:xfrm>
        </p:spPr>
      </p:pic>
      <p:sp>
        <p:nvSpPr>
          <p:cNvPr id="2" name="Title 1">
            <a:extLst>
              <a:ext uri="{FF2B5EF4-FFF2-40B4-BE49-F238E27FC236}">
                <a16:creationId xmlns:a16="http://schemas.microsoft.com/office/drawing/2014/main" id="{9879A2BF-B10F-02AC-38D2-878D3BCA7D16}"/>
              </a:ext>
            </a:extLst>
          </p:cNvPr>
          <p:cNvSpPr>
            <a:spLocks noGrp="1"/>
          </p:cNvSpPr>
          <p:nvPr>
            <p:ph type="title"/>
          </p:nvPr>
        </p:nvSpPr>
        <p:spPr>
          <a:xfrm>
            <a:off x="252659" y="260268"/>
            <a:ext cx="7621515" cy="332399"/>
          </a:xfrm>
        </p:spPr>
        <p:txBody>
          <a:bodyPr wrap="square" anchor="t">
            <a:normAutofit/>
          </a:bodyPr>
          <a:lstStyle/>
          <a:p>
            <a:r>
              <a:rPr lang="en-IE" dirty="0"/>
              <a:t>4 points on AE to note for Employers </a:t>
            </a:r>
          </a:p>
        </p:txBody>
      </p:sp>
      <p:sp>
        <p:nvSpPr>
          <p:cNvPr id="12" name="Subtitle 3">
            <a:extLst>
              <a:ext uri="{FF2B5EF4-FFF2-40B4-BE49-F238E27FC236}">
                <a16:creationId xmlns:a16="http://schemas.microsoft.com/office/drawing/2014/main" id="{BE6D385F-0FC0-EA1B-80D4-3457C00D3ECF}"/>
              </a:ext>
            </a:extLst>
          </p:cNvPr>
          <p:cNvSpPr>
            <a:spLocks noGrp="1"/>
          </p:cNvSpPr>
          <p:nvPr>
            <p:ph type="subTitle" idx="13"/>
          </p:nvPr>
        </p:nvSpPr>
        <p:spPr>
          <a:xfrm>
            <a:off x="252658" y="610597"/>
            <a:ext cx="7621515" cy="332399"/>
          </a:xfrm>
        </p:spPr>
        <p:txBody>
          <a:bodyPr/>
          <a:lstStyle/>
          <a:p>
            <a:endParaRPr lang="en-US"/>
          </a:p>
        </p:txBody>
      </p:sp>
      <p:sp>
        <p:nvSpPr>
          <p:cNvPr id="14" name="Slide Number Placeholder 5">
            <a:extLst>
              <a:ext uri="{FF2B5EF4-FFF2-40B4-BE49-F238E27FC236}">
                <a16:creationId xmlns:a16="http://schemas.microsoft.com/office/drawing/2014/main" id="{74A29E63-2DBA-9A19-31D2-5D784765EADE}"/>
              </a:ext>
            </a:extLst>
          </p:cNvPr>
          <p:cNvSpPr>
            <a:spLocks noGrp="1"/>
          </p:cNvSpPr>
          <p:nvPr>
            <p:ph type="sldNum" sz="quarter" idx="4"/>
          </p:nvPr>
        </p:nvSpPr>
        <p:spPr>
          <a:xfrm>
            <a:off x="10704512" y="6548967"/>
            <a:ext cx="551115" cy="181960"/>
          </a:xfrm>
        </p:spPr>
        <p:txBody>
          <a:bodyPr/>
          <a:lstStyle/>
          <a:p>
            <a:pPr>
              <a:spcAft>
                <a:spcPts val="600"/>
              </a:spcAft>
            </a:pPr>
            <a:fld id="{FA58F0B4-6BC7-4BFB-804F-EE9B892902C7}" type="slidenum">
              <a:rPr lang="en-US" smtClean="0"/>
              <a:pPr>
                <a:spcAft>
                  <a:spcPts val="600"/>
                </a:spcAft>
              </a:pPr>
              <a:t>13</a:t>
            </a:fld>
            <a:endParaRPr lang="en-US"/>
          </a:p>
        </p:txBody>
      </p:sp>
      <p:sp>
        <p:nvSpPr>
          <p:cNvPr id="16" name="Footer Placeholder 6">
            <a:extLst>
              <a:ext uri="{FF2B5EF4-FFF2-40B4-BE49-F238E27FC236}">
                <a16:creationId xmlns:a16="http://schemas.microsoft.com/office/drawing/2014/main" id="{00DEDB3C-5948-09B5-D493-0165DF96F6A3}"/>
              </a:ext>
            </a:extLst>
          </p:cNvPr>
          <p:cNvSpPr>
            <a:spLocks noGrp="1"/>
          </p:cNvSpPr>
          <p:nvPr>
            <p:ph type="ftr" sz="quarter" idx="3"/>
          </p:nvPr>
        </p:nvSpPr>
        <p:spPr>
          <a:xfrm>
            <a:off x="2261053" y="6548967"/>
            <a:ext cx="8112000" cy="181960"/>
          </a:xfrm>
        </p:spPr>
        <p:txBody>
          <a:bodyPr/>
          <a:lstStyle/>
          <a:p>
            <a:endParaRPr lang="en-US"/>
          </a:p>
        </p:txBody>
      </p:sp>
      <p:graphicFrame>
        <p:nvGraphicFramePr>
          <p:cNvPr id="5" name="Content Placeholder 2">
            <a:extLst>
              <a:ext uri="{FF2B5EF4-FFF2-40B4-BE49-F238E27FC236}">
                <a16:creationId xmlns:a16="http://schemas.microsoft.com/office/drawing/2014/main" id="{B3E22158-9831-B4D7-8C37-6EEE8473CF39}"/>
              </a:ext>
            </a:extLst>
          </p:cNvPr>
          <p:cNvGraphicFramePr>
            <a:graphicFrameLocks noGrp="1"/>
          </p:cNvGraphicFramePr>
          <p:nvPr>
            <p:ph idx="1"/>
          </p:nvPr>
        </p:nvGraphicFramePr>
        <p:xfrm>
          <a:off x="250824" y="1206178"/>
          <a:ext cx="7621515" cy="50401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38030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4CBBDE2-B98F-DE3D-2127-2155D9030C77}"/>
              </a:ext>
            </a:extLst>
          </p:cNvPr>
          <p:cNvSpPr/>
          <p:nvPr/>
        </p:nvSpPr>
        <p:spPr>
          <a:xfrm>
            <a:off x="-1" y="0"/>
            <a:ext cx="7685903"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US" sz="1000" dirty="0"/>
          </a:p>
        </p:txBody>
      </p:sp>
      <p:graphicFrame>
        <p:nvGraphicFramePr>
          <p:cNvPr id="4" name="Object 3" hidden="1">
            <a:extLst>
              <a:ext uri="{FF2B5EF4-FFF2-40B4-BE49-F238E27FC236}">
                <a16:creationId xmlns:a16="http://schemas.microsoft.com/office/drawing/2014/main" id="{8E4E3FC5-1E5B-459A-92C3-69C39885E946}"/>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16" imgH="416" progId="TCLayout.ActiveDocument.1">
                  <p:embed/>
                </p:oleObj>
              </mc:Choice>
              <mc:Fallback>
                <p:oleObj name="think-cell Slide" r:id="rId3" imgW="416" imgH="416" progId="TCLayout.ActiveDocument.1">
                  <p:embed/>
                  <p:pic>
                    <p:nvPicPr>
                      <p:cNvPr id="4" name="Object 3" hidden="1">
                        <a:extLst>
                          <a:ext uri="{FF2B5EF4-FFF2-40B4-BE49-F238E27FC236}">
                            <a16:creationId xmlns:a16="http://schemas.microsoft.com/office/drawing/2014/main" id="{8E4E3FC5-1E5B-459A-92C3-69C39885E94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Slide Number Placeholder 2">
            <a:extLst>
              <a:ext uri="{FF2B5EF4-FFF2-40B4-BE49-F238E27FC236}">
                <a16:creationId xmlns:a16="http://schemas.microsoft.com/office/drawing/2014/main" id="{6B8DEF7C-CDC1-AA4D-AD40-2BD296963D5D}"/>
              </a:ext>
            </a:extLst>
          </p:cNvPr>
          <p:cNvSpPr>
            <a:spLocks noGrp="1"/>
          </p:cNvSpPr>
          <p:nvPr>
            <p:ph type="sldNum" sz="quarter" idx="17"/>
          </p:nvPr>
        </p:nvSpPr>
        <p:spPr/>
        <p:txBody>
          <a:bodyPr/>
          <a:lstStyle/>
          <a:p>
            <a:fld id="{D691331D-A62F-41F8-BAEC-0A7727B7C525}" type="slidenum">
              <a:rPr lang="de-CH" smtClean="0"/>
              <a:pPr/>
              <a:t>14</a:t>
            </a:fld>
            <a:endParaRPr lang="de-CH"/>
          </a:p>
        </p:txBody>
      </p:sp>
      <p:sp>
        <p:nvSpPr>
          <p:cNvPr id="11" name="Text Placeholder 7">
            <a:extLst>
              <a:ext uri="{FF2B5EF4-FFF2-40B4-BE49-F238E27FC236}">
                <a16:creationId xmlns:a16="http://schemas.microsoft.com/office/drawing/2014/main" id="{D295BEDC-A80C-C249-93AA-0FCEB4754919}"/>
              </a:ext>
            </a:extLst>
          </p:cNvPr>
          <p:cNvSpPr txBox="1">
            <a:spLocks/>
          </p:cNvSpPr>
          <p:nvPr/>
        </p:nvSpPr>
        <p:spPr>
          <a:xfrm>
            <a:off x="1135062" y="1950564"/>
            <a:ext cx="6317321" cy="381000"/>
          </a:xfrm>
          <a:prstGeom prst="rect">
            <a:avLst/>
          </a:prstGeom>
        </p:spPr>
        <p:txBody>
          <a:bodyPr vert="horz" lIns="0" tIns="0" rIns="0" bIns="0" rtlCol="0" anchor="t">
            <a:noAutofit/>
          </a:bodyPr>
          <a:lstStyle>
            <a:lvl1pPr marL="0" indent="0" algn="l" rtl="0" eaLnBrk="1" fontAlgn="base" hangingPunct="1">
              <a:spcBef>
                <a:spcPts val="0"/>
              </a:spcBef>
              <a:spcAft>
                <a:spcPts val="225"/>
              </a:spcAft>
              <a:buClr>
                <a:srgbClr val="1C67AF"/>
              </a:buClr>
              <a:buSzPct val="100000"/>
              <a:buFont typeface="Symbol" pitchFamily="2" charset="2"/>
              <a:buNone/>
              <a:tabLst/>
              <a:defRPr lang="en-GB" sz="2400" b="0" i="0" cap="none" baseline="0" dirty="0">
                <a:solidFill>
                  <a:srgbClr val="2167AE"/>
                </a:solidFill>
                <a:latin typeface="Zurich Sans Light" panose="02000000000000000000" pitchFamily="2" charset="0"/>
                <a:ea typeface="+mj-ea"/>
                <a:cs typeface="Arial" panose="020B0604020202020204" pitchFamily="34" charset="0"/>
              </a:defRPr>
            </a:lvl1pPr>
            <a:lvl2pPr marL="342854" indent="0" algn="l" rtl="0" eaLnBrk="1" fontAlgn="base" hangingPunct="1">
              <a:spcBef>
                <a:spcPts val="0"/>
              </a:spcBef>
              <a:spcAft>
                <a:spcPts val="225"/>
              </a:spcAft>
              <a:buClr>
                <a:srgbClr val="1C67AF"/>
              </a:buClr>
              <a:buSzPct val="100000"/>
              <a:buFont typeface="Arial" panose="020B0604020202020204" pitchFamily="34" charset="0"/>
              <a:buNone/>
              <a:tabLst/>
              <a:defRPr sz="1350" b="0" i="0">
                <a:solidFill>
                  <a:srgbClr val="2167AE"/>
                </a:solidFill>
                <a:latin typeface="Zurich Sans Light" panose="02000000000000000000" pitchFamily="2" charset="0"/>
                <a:cs typeface="Arial" panose="020B0604020202020204" pitchFamily="34" charset="0"/>
              </a:defRPr>
            </a:lvl2pPr>
            <a:lvl3pPr marL="685709" indent="0" algn="l" rtl="0" eaLnBrk="1" fontAlgn="base" hangingPunct="1">
              <a:spcBef>
                <a:spcPts val="0"/>
              </a:spcBef>
              <a:spcAft>
                <a:spcPts val="225"/>
              </a:spcAft>
              <a:buClr>
                <a:srgbClr val="1C67AF"/>
              </a:buClr>
              <a:buSzPct val="70000"/>
              <a:buFont typeface="Courier New" panose="02070309020205020404" pitchFamily="49" charset="0"/>
              <a:buNone/>
              <a:tabLst/>
              <a:defRPr sz="1200" b="0" i="0">
                <a:solidFill>
                  <a:srgbClr val="2167AE"/>
                </a:solidFill>
                <a:latin typeface="Zurich Sans Light" panose="02000000000000000000" pitchFamily="2" charset="0"/>
                <a:cs typeface="Arial" panose="020B0604020202020204" pitchFamily="34" charset="0"/>
              </a:defRPr>
            </a:lvl3pPr>
            <a:lvl4pPr marL="1028563"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4pPr>
            <a:lvl5pPr marL="1371417"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5pPr>
            <a:lvl6pPr marL="1714271"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6pPr>
            <a:lvl7pPr marL="2057126"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7pPr>
            <a:lvl8pPr marL="2399980"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8pPr>
            <a:lvl9pPr marL="2742834"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9pPr>
          </a:lstStyle>
          <a:p>
            <a:r>
              <a:rPr lang="en-IE" sz="1800" dirty="0"/>
              <a:t>Contributions to the NAERSA will be via payroll deduction.</a:t>
            </a:r>
          </a:p>
        </p:txBody>
      </p:sp>
      <p:sp>
        <p:nvSpPr>
          <p:cNvPr id="12" name="Rectangle 11">
            <a:extLst>
              <a:ext uri="{FF2B5EF4-FFF2-40B4-BE49-F238E27FC236}">
                <a16:creationId xmlns:a16="http://schemas.microsoft.com/office/drawing/2014/main" id="{0F3FA7FA-F448-5346-83A8-DF0BA39AE52E}"/>
              </a:ext>
            </a:extLst>
          </p:cNvPr>
          <p:cNvSpPr/>
          <p:nvPr/>
        </p:nvSpPr>
        <p:spPr>
          <a:xfrm>
            <a:off x="304445" y="1817260"/>
            <a:ext cx="639647" cy="830997"/>
          </a:xfrm>
          <a:prstGeom prst="rect">
            <a:avLst/>
          </a:prstGeom>
        </p:spPr>
        <p:txBody>
          <a:bodyPr wrap="square">
            <a:spAutoFit/>
          </a:bodyPr>
          <a:lstStyle/>
          <a:p>
            <a:pPr algn="ctr"/>
            <a:r>
              <a:rPr lang="en-GB" sz="4800" dirty="0">
                <a:solidFill>
                  <a:schemeClr val="accent1"/>
                </a:solidFill>
                <a:latin typeface="Ogg" panose="02090504080706030203" pitchFamily="18" charset="77"/>
              </a:rPr>
              <a:t>1</a:t>
            </a:r>
            <a:endParaRPr lang="en-ES" sz="4800">
              <a:solidFill>
                <a:schemeClr val="accent1"/>
              </a:solidFill>
              <a:latin typeface="Ogg" panose="02090504080706030203" pitchFamily="18" charset="77"/>
            </a:endParaRPr>
          </a:p>
        </p:txBody>
      </p:sp>
      <p:sp>
        <p:nvSpPr>
          <p:cNvPr id="14" name="Text Placeholder 7">
            <a:extLst>
              <a:ext uri="{FF2B5EF4-FFF2-40B4-BE49-F238E27FC236}">
                <a16:creationId xmlns:a16="http://schemas.microsoft.com/office/drawing/2014/main" id="{31C98665-2D1F-354B-985A-D5148EA5D0B5}"/>
              </a:ext>
            </a:extLst>
          </p:cNvPr>
          <p:cNvSpPr txBox="1">
            <a:spLocks/>
          </p:cNvSpPr>
          <p:nvPr/>
        </p:nvSpPr>
        <p:spPr>
          <a:xfrm>
            <a:off x="1135059" y="2797452"/>
            <a:ext cx="6317324" cy="381000"/>
          </a:xfrm>
          <a:prstGeom prst="rect">
            <a:avLst/>
          </a:prstGeom>
        </p:spPr>
        <p:txBody>
          <a:bodyPr vert="horz" lIns="0" tIns="0" rIns="0" bIns="0" rtlCol="0" anchor="t">
            <a:noAutofit/>
          </a:bodyPr>
          <a:lstStyle>
            <a:lvl1pPr marL="0" indent="0" algn="l" rtl="0" eaLnBrk="1" fontAlgn="base" hangingPunct="1">
              <a:spcBef>
                <a:spcPts val="0"/>
              </a:spcBef>
              <a:spcAft>
                <a:spcPts val="225"/>
              </a:spcAft>
              <a:buClr>
                <a:srgbClr val="1C67AF"/>
              </a:buClr>
              <a:buSzPct val="100000"/>
              <a:buFont typeface="Symbol" pitchFamily="2" charset="2"/>
              <a:buNone/>
              <a:tabLst/>
              <a:defRPr lang="en-GB" sz="2400" b="0" i="0" cap="none" baseline="0" dirty="0">
                <a:solidFill>
                  <a:srgbClr val="2167AE"/>
                </a:solidFill>
                <a:latin typeface="Zurich Sans Light" panose="02000000000000000000" pitchFamily="2" charset="0"/>
                <a:ea typeface="+mj-ea"/>
                <a:cs typeface="Arial" panose="020B0604020202020204" pitchFamily="34" charset="0"/>
              </a:defRPr>
            </a:lvl1pPr>
            <a:lvl2pPr marL="342854" indent="0" algn="l" rtl="0" eaLnBrk="1" fontAlgn="base" hangingPunct="1">
              <a:spcBef>
                <a:spcPts val="0"/>
              </a:spcBef>
              <a:spcAft>
                <a:spcPts val="225"/>
              </a:spcAft>
              <a:buClr>
                <a:srgbClr val="1C67AF"/>
              </a:buClr>
              <a:buSzPct val="100000"/>
              <a:buFont typeface="Arial" panose="020B0604020202020204" pitchFamily="34" charset="0"/>
              <a:buNone/>
              <a:tabLst/>
              <a:defRPr sz="1350" b="0" i="0">
                <a:solidFill>
                  <a:srgbClr val="2167AE"/>
                </a:solidFill>
                <a:latin typeface="Zurich Sans Light" panose="02000000000000000000" pitchFamily="2" charset="0"/>
                <a:cs typeface="Arial" panose="020B0604020202020204" pitchFamily="34" charset="0"/>
              </a:defRPr>
            </a:lvl2pPr>
            <a:lvl3pPr marL="685709" indent="0" algn="l" rtl="0" eaLnBrk="1" fontAlgn="base" hangingPunct="1">
              <a:spcBef>
                <a:spcPts val="0"/>
              </a:spcBef>
              <a:spcAft>
                <a:spcPts val="225"/>
              </a:spcAft>
              <a:buClr>
                <a:srgbClr val="1C67AF"/>
              </a:buClr>
              <a:buSzPct val="70000"/>
              <a:buFont typeface="Courier New" panose="02070309020205020404" pitchFamily="49" charset="0"/>
              <a:buNone/>
              <a:tabLst/>
              <a:defRPr sz="1200" b="0" i="0">
                <a:solidFill>
                  <a:srgbClr val="2167AE"/>
                </a:solidFill>
                <a:latin typeface="Zurich Sans Light" panose="02000000000000000000" pitchFamily="2" charset="0"/>
                <a:cs typeface="Arial" panose="020B0604020202020204" pitchFamily="34" charset="0"/>
              </a:defRPr>
            </a:lvl3pPr>
            <a:lvl4pPr marL="1028563"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4pPr>
            <a:lvl5pPr marL="1371417"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5pPr>
            <a:lvl6pPr marL="1714271"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6pPr>
            <a:lvl7pPr marL="2057126"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7pPr>
            <a:lvl8pPr marL="2399980"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8pPr>
            <a:lvl9pPr marL="2742834"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9pPr>
          </a:lstStyle>
          <a:p>
            <a:pPr lvl="0"/>
            <a:r>
              <a:rPr lang="en-IE" sz="1800" dirty="0"/>
              <a:t>Employers will match the member’s contributions up to an eventual maximum of 6% (initially limited to 1.5% of the member’s earnings to a ceiling of €80,000, increasing at 1.5% every three years to a maximum of 6% from year 10). </a:t>
            </a:r>
          </a:p>
        </p:txBody>
      </p:sp>
      <p:sp>
        <p:nvSpPr>
          <p:cNvPr id="15" name="Rectangle 14">
            <a:extLst>
              <a:ext uri="{FF2B5EF4-FFF2-40B4-BE49-F238E27FC236}">
                <a16:creationId xmlns:a16="http://schemas.microsoft.com/office/drawing/2014/main" id="{4EF1BFE5-EFA6-7B47-9189-7800C20A877F}"/>
              </a:ext>
            </a:extLst>
          </p:cNvPr>
          <p:cNvSpPr/>
          <p:nvPr/>
        </p:nvSpPr>
        <p:spPr>
          <a:xfrm>
            <a:off x="304446" y="2627548"/>
            <a:ext cx="639658" cy="830997"/>
          </a:xfrm>
          <a:prstGeom prst="rect">
            <a:avLst/>
          </a:prstGeom>
        </p:spPr>
        <p:txBody>
          <a:bodyPr wrap="square">
            <a:spAutoFit/>
          </a:bodyPr>
          <a:lstStyle/>
          <a:p>
            <a:pPr algn="ctr"/>
            <a:r>
              <a:rPr lang="en-GB" sz="4800" dirty="0">
                <a:solidFill>
                  <a:schemeClr val="accent1"/>
                </a:solidFill>
                <a:latin typeface="Ogg" panose="02090504080706030203" pitchFamily="18" charset="77"/>
              </a:rPr>
              <a:t>2</a:t>
            </a:r>
            <a:endParaRPr lang="en-ES" sz="4800">
              <a:solidFill>
                <a:schemeClr val="accent1"/>
              </a:solidFill>
              <a:latin typeface="Ogg" panose="02090504080706030203" pitchFamily="18" charset="77"/>
            </a:endParaRPr>
          </a:p>
        </p:txBody>
      </p:sp>
      <p:cxnSp>
        <p:nvCxnSpPr>
          <p:cNvPr id="46" name="Straight Connector 45">
            <a:extLst>
              <a:ext uri="{FF2B5EF4-FFF2-40B4-BE49-F238E27FC236}">
                <a16:creationId xmlns:a16="http://schemas.microsoft.com/office/drawing/2014/main" id="{DF5D0408-8CAE-614A-B83F-B5F60F0A8C40}"/>
              </a:ext>
            </a:extLst>
          </p:cNvPr>
          <p:cNvCxnSpPr>
            <a:cxnSpLocks/>
          </p:cNvCxnSpPr>
          <p:nvPr/>
        </p:nvCxnSpPr>
        <p:spPr>
          <a:xfrm>
            <a:off x="944107" y="2805969"/>
            <a:ext cx="0" cy="48908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6D0BE53E-0BD7-EF4C-BEF1-7270F8ACEAF9}"/>
              </a:ext>
            </a:extLst>
          </p:cNvPr>
          <p:cNvCxnSpPr>
            <a:cxnSpLocks/>
          </p:cNvCxnSpPr>
          <p:nvPr/>
        </p:nvCxnSpPr>
        <p:spPr>
          <a:xfrm>
            <a:off x="944107" y="2000057"/>
            <a:ext cx="0" cy="48908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Text Placeholder 7">
            <a:extLst>
              <a:ext uri="{FF2B5EF4-FFF2-40B4-BE49-F238E27FC236}">
                <a16:creationId xmlns:a16="http://schemas.microsoft.com/office/drawing/2014/main" id="{A59EA0AC-0AD6-42B1-B9CE-E48D9C194280}"/>
              </a:ext>
            </a:extLst>
          </p:cNvPr>
          <p:cNvSpPr txBox="1">
            <a:spLocks/>
          </p:cNvSpPr>
          <p:nvPr/>
        </p:nvSpPr>
        <p:spPr>
          <a:xfrm>
            <a:off x="1135059" y="4330895"/>
            <a:ext cx="5142040" cy="381000"/>
          </a:xfrm>
          <a:prstGeom prst="rect">
            <a:avLst/>
          </a:prstGeom>
        </p:spPr>
        <p:txBody>
          <a:bodyPr vert="horz" lIns="0" tIns="0" rIns="0" bIns="0" rtlCol="0" anchor="t">
            <a:noAutofit/>
          </a:bodyPr>
          <a:lstStyle>
            <a:lvl1pPr marL="0" indent="0" algn="l" rtl="0" eaLnBrk="1" fontAlgn="base" hangingPunct="1">
              <a:spcBef>
                <a:spcPts val="0"/>
              </a:spcBef>
              <a:spcAft>
                <a:spcPts val="225"/>
              </a:spcAft>
              <a:buClr>
                <a:srgbClr val="1C67AF"/>
              </a:buClr>
              <a:buSzPct val="100000"/>
              <a:buFont typeface="Symbol" pitchFamily="2" charset="2"/>
              <a:buNone/>
              <a:tabLst/>
              <a:defRPr lang="en-GB" sz="2400" b="0" i="0" cap="none" baseline="0" dirty="0">
                <a:solidFill>
                  <a:srgbClr val="2167AE"/>
                </a:solidFill>
                <a:latin typeface="Zurich Sans Light" panose="02000000000000000000" pitchFamily="2" charset="0"/>
                <a:ea typeface="+mj-ea"/>
                <a:cs typeface="Arial" panose="020B0604020202020204" pitchFamily="34" charset="0"/>
              </a:defRPr>
            </a:lvl1pPr>
            <a:lvl2pPr marL="342854" indent="0" algn="l" rtl="0" eaLnBrk="1" fontAlgn="base" hangingPunct="1">
              <a:spcBef>
                <a:spcPts val="0"/>
              </a:spcBef>
              <a:spcAft>
                <a:spcPts val="225"/>
              </a:spcAft>
              <a:buClr>
                <a:srgbClr val="1C67AF"/>
              </a:buClr>
              <a:buSzPct val="100000"/>
              <a:buFont typeface="Arial" panose="020B0604020202020204" pitchFamily="34" charset="0"/>
              <a:buNone/>
              <a:tabLst/>
              <a:defRPr sz="1350" b="0" i="0">
                <a:solidFill>
                  <a:srgbClr val="2167AE"/>
                </a:solidFill>
                <a:latin typeface="Zurich Sans Light" panose="02000000000000000000" pitchFamily="2" charset="0"/>
                <a:cs typeface="Arial" panose="020B0604020202020204" pitchFamily="34" charset="0"/>
              </a:defRPr>
            </a:lvl2pPr>
            <a:lvl3pPr marL="685709" indent="0" algn="l" rtl="0" eaLnBrk="1" fontAlgn="base" hangingPunct="1">
              <a:spcBef>
                <a:spcPts val="0"/>
              </a:spcBef>
              <a:spcAft>
                <a:spcPts val="225"/>
              </a:spcAft>
              <a:buClr>
                <a:srgbClr val="1C67AF"/>
              </a:buClr>
              <a:buSzPct val="70000"/>
              <a:buFont typeface="Courier New" panose="02070309020205020404" pitchFamily="49" charset="0"/>
              <a:buNone/>
              <a:tabLst/>
              <a:defRPr sz="1200" b="0" i="0">
                <a:solidFill>
                  <a:srgbClr val="2167AE"/>
                </a:solidFill>
                <a:latin typeface="Zurich Sans Light" panose="02000000000000000000" pitchFamily="2" charset="0"/>
                <a:cs typeface="Arial" panose="020B0604020202020204" pitchFamily="34" charset="0"/>
              </a:defRPr>
            </a:lvl3pPr>
            <a:lvl4pPr marL="1028563"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4pPr>
            <a:lvl5pPr marL="1371417"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5pPr>
            <a:lvl6pPr marL="1714271"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6pPr>
            <a:lvl7pPr marL="2057126"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7pPr>
            <a:lvl8pPr marL="2399980"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8pPr>
            <a:lvl9pPr marL="2742834"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9pPr>
          </a:lstStyle>
          <a:p>
            <a:pPr lvl="0"/>
            <a:r>
              <a:rPr lang="en-IE" sz="1800" dirty="0"/>
              <a:t>Employer contributions will continue to be deductible for corporation tax purposes.</a:t>
            </a:r>
          </a:p>
        </p:txBody>
      </p:sp>
      <p:sp>
        <p:nvSpPr>
          <p:cNvPr id="22" name="Rectangle 21">
            <a:extLst>
              <a:ext uri="{FF2B5EF4-FFF2-40B4-BE49-F238E27FC236}">
                <a16:creationId xmlns:a16="http://schemas.microsoft.com/office/drawing/2014/main" id="{DC616B99-6FD2-4C6D-B3D6-6CE9F68F55D0}"/>
              </a:ext>
            </a:extLst>
          </p:cNvPr>
          <p:cNvSpPr/>
          <p:nvPr/>
        </p:nvSpPr>
        <p:spPr>
          <a:xfrm>
            <a:off x="343798" y="4191939"/>
            <a:ext cx="639658" cy="830997"/>
          </a:xfrm>
          <a:prstGeom prst="rect">
            <a:avLst/>
          </a:prstGeom>
        </p:spPr>
        <p:txBody>
          <a:bodyPr wrap="square">
            <a:spAutoFit/>
          </a:bodyPr>
          <a:lstStyle/>
          <a:p>
            <a:pPr algn="ctr"/>
            <a:r>
              <a:rPr lang="en-GB" sz="4800" dirty="0">
                <a:solidFill>
                  <a:schemeClr val="accent1"/>
                </a:solidFill>
                <a:latin typeface="Ogg" panose="02090504080706030203" pitchFamily="18" charset="77"/>
              </a:rPr>
              <a:t>3</a:t>
            </a:r>
            <a:endParaRPr lang="en-ES" sz="4800" dirty="0">
              <a:solidFill>
                <a:schemeClr val="accent1"/>
              </a:solidFill>
              <a:latin typeface="Ogg" panose="02090504080706030203" pitchFamily="18" charset="77"/>
            </a:endParaRPr>
          </a:p>
        </p:txBody>
      </p:sp>
      <p:cxnSp>
        <p:nvCxnSpPr>
          <p:cNvPr id="23" name="Straight Connector 22">
            <a:extLst>
              <a:ext uri="{FF2B5EF4-FFF2-40B4-BE49-F238E27FC236}">
                <a16:creationId xmlns:a16="http://schemas.microsoft.com/office/drawing/2014/main" id="{E0324EC6-5A32-4C91-9896-907F03A29A7B}"/>
              </a:ext>
            </a:extLst>
          </p:cNvPr>
          <p:cNvCxnSpPr>
            <a:cxnSpLocks/>
          </p:cNvCxnSpPr>
          <p:nvPr/>
        </p:nvCxnSpPr>
        <p:spPr>
          <a:xfrm>
            <a:off x="983456" y="4362894"/>
            <a:ext cx="0" cy="48908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Oval 4">
            <a:extLst>
              <a:ext uri="{FF2B5EF4-FFF2-40B4-BE49-F238E27FC236}">
                <a16:creationId xmlns:a16="http://schemas.microsoft.com/office/drawing/2014/main" id="{3C01C789-C5B9-0173-C260-D410226E7485}"/>
              </a:ext>
            </a:extLst>
          </p:cNvPr>
          <p:cNvSpPr/>
          <p:nvPr/>
        </p:nvSpPr>
        <p:spPr>
          <a:xfrm>
            <a:off x="7042729" y="394106"/>
            <a:ext cx="2026350" cy="1972148"/>
          </a:xfrm>
          <a:prstGeom prst="ellipse">
            <a:avLst/>
          </a:prstGeom>
          <a:solidFill>
            <a:srgbClr val="19BAB6"/>
          </a:solidFill>
          <a:ln/>
          <a:effectLst/>
        </p:spPr>
        <p:style>
          <a:lnRef idx="0">
            <a:schemeClr val="accent6"/>
          </a:lnRef>
          <a:fillRef idx="3">
            <a:schemeClr val="accent6"/>
          </a:fillRef>
          <a:effectRef idx="3">
            <a:schemeClr val="accent6"/>
          </a:effectRef>
          <a:fontRef idx="minor">
            <a:schemeClr val="lt1"/>
          </a:fontRef>
        </p:style>
        <p:txBody>
          <a:bodyPr lIns="108000" tIns="108000" rIns="108000" bIns="108000" rtlCol="0" anchor="ctr"/>
          <a:lstStyle/>
          <a:p>
            <a:pPr algn="ctr"/>
            <a:r>
              <a:rPr lang="en-US" sz="1500" b="1" dirty="0">
                <a:ln w="0"/>
                <a:solidFill>
                  <a:schemeClr val="bg1"/>
                </a:solidFill>
              </a:rPr>
              <a:t>Payroll will be the “interface” for AE</a:t>
            </a:r>
          </a:p>
        </p:txBody>
      </p:sp>
      <p:pic>
        <p:nvPicPr>
          <p:cNvPr id="10" name="Picture Placeholder 9" descr="A person and person walking down a hallway&#10;&#10;Description automatically generated">
            <a:extLst>
              <a:ext uri="{FF2B5EF4-FFF2-40B4-BE49-F238E27FC236}">
                <a16:creationId xmlns:a16="http://schemas.microsoft.com/office/drawing/2014/main" id="{351D1697-C445-99EF-2277-445EA2D66221}"/>
              </a:ext>
            </a:extLst>
          </p:cNvPr>
          <p:cNvPicPr>
            <a:picLocks noGrp="1" noChangeAspect="1"/>
          </p:cNvPicPr>
          <p:nvPr>
            <p:ph type="pic" sz="quarter" idx="14"/>
          </p:nvPr>
        </p:nvPicPr>
        <p:blipFill>
          <a:blip r:embed="rId5" cstate="email">
            <a:extLst>
              <a:ext uri="{28A0092B-C50C-407E-A947-70E740481C1C}">
                <a14:useLocalDpi xmlns:a14="http://schemas.microsoft.com/office/drawing/2010/main"/>
              </a:ext>
            </a:extLst>
          </a:blip>
          <a:srcRect l="16708" r="16708"/>
          <a:stretch>
            <a:fillRect/>
          </a:stretch>
        </p:blipFill>
        <p:spPr/>
      </p:pic>
      <p:sp>
        <p:nvSpPr>
          <p:cNvPr id="6" name="Title 1">
            <a:extLst>
              <a:ext uri="{FF2B5EF4-FFF2-40B4-BE49-F238E27FC236}">
                <a16:creationId xmlns:a16="http://schemas.microsoft.com/office/drawing/2014/main" id="{C8B95A00-76BC-0666-2DBA-A924511FFBF1}"/>
              </a:ext>
            </a:extLst>
          </p:cNvPr>
          <p:cNvSpPr txBox="1">
            <a:spLocks/>
          </p:cNvSpPr>
          <p:nvPr/>
        </p:nvSpPr>
        <p:spPr>
          <a:xfrm>
            <a:off x="252659" y="260268"/>
            <a:ext cx="9586415" cy="332399"/>
          </a:xfrm>
          <a:prstGeom prst="rect">
            <a:avLst/>
          </a:prstGeom>
        </p:spPr>
        <p:txBody>
          <a:bodyPr vert="horz" lIns="0" tIns="0" rIns="0" bIns="0" rtlCol="0" anchor="t" anchorCtr="0">
            <a:spAutoFit/>
          </a:bodyPr>
          <a:lstStyle>
            <a:lvl1pPr algn="l" defTabSz="914377" rtl="0" eaLnBrk="1" latinLnBrk="0" hangingPunct="1">
              <a:lnSpc>
                <a:spcPct val="90000"/>
              </a:lnSpc>
              <a:spcBef>
                <a:spcPct val="0"/>
              </a:spcBef>
              <a:buNone/>
              <a:defRPr sz="2400" b="0" i="0" kern="1200">
                <a:solidFill>
                  <a:srgbClr val="2167AE"/>
                </a:solidFill>
                <a:latin typeface="Zurich Sans Light" panose="02000000000000000000" pitchFamily="2" charset="0"/>
                <a:ea typeface="+mj-ea"/>
                <a:cs typeface="Arial" panose="020B0604020202020204" pitchFamily="34" charset="0"/>
              </a:defRPr>
            </a:lvl1pPr>
          </a:lstStyle>
          <a:p>
            <a:r>
              <a:rPr lang="en-IE" dirty="0">
                <a:latin typeface="+mj-lt"/>
              </a:rPr>
              <a:t>What will employers have to do?</a:t>
            </a:r>
            <a:endParaRPr lang="en-US" dirty="0">
              <a:latin typeface="+mj-lt"/>
            </a:endParaRPr>
          </a:p>
        </p:txBody>
      </p:sp>
    </p:spTree>
    <p:extLst>
      <p:ext uri="{BB962C8B-B14F-4D97-AF65-F5344CB8AC3E}">
        <p14:creationId xmlns:p14="http://schemas.microsoft.com/office/powerpoint/2010/main" val="535032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Placeholder 7">
            <a:extLst>
              <a:ext uri="{FF2B5EF4-FFF2-40B4-BE49-F238E27FC236}">
                <a16:creationId xmlns:a16="http://schemas.microsoft.com/office/drawing/2014/main" id="{62F0495F-40F1-A04E-0247-8FDA13214F41}"/>
              </a:ext>
            </a:extLst>
          </p:cNvPr>
          <p:cNvPicPr>
            <a:picLocks noChangeAspect="1"/>
          </p:cNvPicPr>
          <p:nvPr/>
        </p:nvPicPr>
        <p:blipFill>
          <a:blip r:embed="rId2" cstate="email">
            <a:extLst>
              <a:ext uri="{28A0092B-C50C-407E-A947-70E740481C1C}">
                <a14:useLocalDpi xmlns:a14="http://schemas.microsoft.com/office/drawing/2010/main"/>
              </a:ext>
            </a:extLst>
          </a:blip>
          <a:srcRect l="16688" r="16688"/>
          <a:stretch/>
        </p:blipFill>
        <p:spPr>
          <a:xfrm>
            <a:off x="6813444" y="1274619"/>
            <a:ext cx="5040000" cy="5040000"/>
          </a:xfrm>
          <a:prstGeom prst="ellipse">
            <a:avLst/>
          </a:prstGeom>
        </p:spPr>
      </p:pic>
      <p:sp>
        <p:nvSpPr>
          <p:cNvPr id="3" name="Content Placeholder 2">
            <a:extLst>
              <a:ext uri="{FF2B5EF4-FFF2-40B4-BE49-F238E27FC236}">
                <a16:creationId xmlns:a16="http://schemas.microsoft.com/office/drawing/2014/main" id="{D7576525-D628-4662-87F6-76F87D3F814B}"/>
              </a:ext>
            </a:extLst>
          </p:cNvPr>
          <p:cNvSpPr>
            <a:spLocks noGrp="1"/>
          </p:cNvSpPr>
          <p:nvPr>
            <p:ph idx="1"/>
          </p:nvPr>
        </p:nvSpPr>
        <p:spPr/>
        <p:txBody>
          <a:bodyPr/>
          <a:lstStyle/>
          <a:p>
            <a:pPr>
              <a:lnSpc>
                <a:spcPct val="150000"/>
              </a:lnSpc>
            </a:pPr>
            <a:r>
              <a:rPr lang="en-US" dirty="0"/>
              <a:t>Voluntary</a:t>
            </a:r>
          </a:p>
          <a:p>
            <a:pPr>
              <a:lnSpc>
                <a:spcPct val="150000"/>
              </a:lnSpc>
            </a:pPr>
            <a:r>
              <a:rPr lang="en-US" dirty="0"/>
              <a:t>Vesting Periods</a:t>
            </a:r>
          </a:p>
          <a:p>
            <a:pPr>
              <a:lnSpc>
                <a:spcPct val="150000"/>
              </a:lnSpc>
            </a:pPr>
            <a:r>
              <a:rPr lang="en-US" dirty="0"/>
              <a:t>Probationary Periods</a:t>
            </a:r>
          </a:p>
          <a:p>
            <a:pPr>
              <a:lnSpc>
                <a:spcPct val="150000"/>
              </a:lnSpc>
            </a:pPr>
            <a:r>
              <a:rPr lang="en-US" dirty="0"/>
              <a:t>Standards and Exemptions</a:t>
            </a:r>
          </a:p>
          <a:p>
            <a:pPr lvl="1">
              <a:lnSpc>
                <a:spcPct val="150000"/>
              </a:lnSpc>
            </a:pPr>
            <a:r>
              <a:rPr lang="en-US" dirty="0"/>
              <a:t>Exempt all in a salary deduction scheme initially</a:t>
            </a:r>
          </a:p>
          <a:p>
            <a:pPr lvl="1">
              <a:lnSpc>
                <a:spcPct val="150000"/>
              </a:lnSpc>
            </a:pPr>
            <a:r>
              <a:rPr lang="en-US" dirty="0"/>
              <a:t>Over time standards will be set (2031)</a:t>
            </a:r>
          </a:p>
          <a:p>
            <a:pPr>
              <a:lnSpc>
                <a:spcPct val="150000"/>
              </a:lnSpc>
            </a:pPr>
            <a:r>
              <a:rPr lang="en-US" dirty="0"/>
              <a:t>“Best Pot Wins”</a:t>
            </a:r>
          </a:p>
          <a:p>
            <a:pPr>
              <a:lnSpc>
                <a:spcPct val="150000"/>
              </a:lnSpc>
            </a:pPr>
            <a:r>
              <a:rPr lang="en-US" dirty="0"/>
              <a:t>Hybrid v Integration</a:t>
            </a:r>
          </a:p>
        </p:txBody>
      </p:sp>
      <p:sp>
        <p:nvSpPr>
          <p:cNvPr id="4" name="Slide Number Placeholder 3">
            <a:extLst>
              <a:ext uri="{FF2B5EF4-FFF2-40B4-BE49-F238E27FC236}">
                <a16:creationId xmlns:a16="http://schemas.microsoft.com/office/drawing/2014/main" id="{FF1D186E-CF95-454C-B5BC-F9E3B91CB0DD}"/>
              </a:ext>
            </a:extLst>
          </p:cNvPr>
          <p:cNvSpPr>
            <a:spLocks noGrp="1"/>
          </p:cNvSpPr>
          <p:nvPr>
            <p:ph type="sldNum" sz="quarter" idx="12"/>
          </p:nvPr>
        </p:nvSpPr>
        <p:spPr/>
        <p:txBody>
          <a:bodyPr/>
          <a:lstStyle/>
          <a:p>
            <a:fld id="{FA58F0B4-6BC7-4BFB-804F-EE9B892902C7}" type="slidenum">
              <a:rPr lang="en-US" smtClean="0"/>
              <a:t>15</a:t>
            </a:fld>
            <a:endParaRPr lang="en-US"/>
          </a:p>
        </p:txBody>
      </p:sp>
      <p:sp>
        <p:nvSpPr>
          <p:cNvPr id="2" name="Title 1">
            <a:extLst>
              <a:ext uri="{FF2B5EF4-FFF2-40B4-BE49-F238E27FC236}">
                <a16:creationId xmlns:a16="http://schemas.microsoft.com/office/drawing/2014/main" id="{EF7DDCB4-C587-4081-8A4E-C68DC8B8379C}"/>
              </a:ext>
            </a:extLst>
          </p:cNvPr>
          <p:cNvSpPr>
            <a:spLocks noGrp="1"/>
          </p:cNvSpPr>
          <p:nvPr>
            <p:ph type="title"/>
          </p:nvPr>
        </p:nvSpPr>
        <p:spPr>
          <a:xfrm>
            <a:off x="252659" y="260268"/>
            <a:ext cx="9586415" cy="332399"/>
          </a:xfrm>
        </p:spPr>
        <p:txBody>
          <a:bodyPr/>
          <a:lstStyle/>
          <a:p>
            <a:r>
              <a:rPr lang="en-US" dirty="0"/>
              <a:t>What about your existing pension scheme?</a:t>
            </a:r>
          </a:p>
        </p:txBody>
      </p:sp>
      <p:sp>
        <p:nvSpPr>
          <p:cNvPr id="5" name="Subtitle 4">
            <a:extLst>
              <a:ext uri="{FF2B5EF4-FFF2-40B4-BE49-F238E27FC236}">
                <a16:creationId xmlns:a16="http://schemas.microsoft.com/office/drawing/2014/main" id="{0F446E11-32A2-405E-AC43-A4231905D5A2}"/>
              </a:ext>
            </a:extLst>
          </p:cNvPr>
          <p:cNvSpPr>
            <a:spLocks noGrp="1"/>
          </p:cNvSpPr>
          <p:nvPr>
            <p:ph type="subTitle" idx="14"/>
          </p:nvPr>
        </p:nvSpPr>
        <p:spPr/>
        <p:txBody>
          <a:bodyPr>
            <a:normAutofit/>
          </a:bodyPr>
          <a:lstStyle/>
          <a:p>
            <a:r>
              <a:rPr lang="en-US" dirty="0"/>
              <a:t>Potential Challenges</a:t>
            </a:r>
          </a:p>
        </p:txBody>
      </p:sp>
      <p:sp>
        <p:nvSpPr>
          <p:cNvPr id="10" name="Oval 9">
            <a:extLst>
              <a:ext uri="{FF2B5EF4-FFF2-40B4-BE49-F238E27FC236}">
                <a16:creationId xmlns:a16="http://schemas.microsoft.com/office/drawing/2014/main" id="{224BE187-6EA7-5B85-C246-1F22F8F7498F}"/>
              </a:ext>
            </a:extLst>
          </p:cNvPr>
          <p:cNvSpPr/>
          <p:nvPr/>
        </p:nvSpPr>
        <p:spPr>
          <a:xfrm>
            <a:off x="4633902" y="738900"/>
            <a:ext cx="2607404" cy="2623137"/>
          </a:xfrm>
          <a:prstGeom prst="ellipse">
            <a:avLst/>
          </a:prstGeom>
          <a:solidFill>
            <a:srgbClr val="E18EB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US" sz="2000" b="1" dirty="0">
                <a:ln w="0"/>
                <a:solidFill>
                  <a:schemeClr val="bg1"/>
                </a:solidFill>
              </a:rPr>
              <a:t>Anyone not in a scheme will be auto-enrolled</a:t>
            </a:r>
          </a:p>
        </p:txBody>
      </p:sp>
    </p:spTree>
    <p:extLst>
      <p:ext uri="{BB962C8B-B14F-4D97-AF65-F5344CB8AC3E}">
        <p14:creationId xmlns:p14="http://schemas.microsoft.com/office/powerpoint/2010/main" val="19121050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E4E3FC5-1E5B-459A-92C3-69C39885E946}"/>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16" imgH="416" progId="TCLayout.ActiveDocument.1">
                  <p:embed/>
                </p:oleObj>
              </mc:Choice>
              <mc:Fallback>
                <p:oleObj name="think-cell Slide" r:id="rId3" imgW="416" imgH="416" progId="TCLayout.ActiveDocument.1">
                  <p:embed/>
                  <p:pic>
                    <p:nvPicPr>
                      <p:cNvPr id="4" name="Object 3" hidden="1">
                        <a:extLst>
                          <a:ext uri="{FF2B5EF4-FFF2-40B4-BE49-F238E27FC236}">
                            <a16:creationId xmlns:a16="http://schemas.microsoft.com/office/drawing/2014/main" id="{8E4E3FC5-1E5B-459A-92C3-69C39885E94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Slide Number Placeholder 2">
            <a:extLst>
              <a:ext uri="{FF2B5EF4-FFF2-40B4-BE49-F238E27FC236}">
                <a16:creationId xmlns:a16="http://schemas.microsoft.com/office/drawing/2014/main" id="{6B8DEF7C-CDC1-AA4D-AD40-2BD296963D5D}"/>
              </a:ext>
            </a:extLst>
          </p:cNvPr>
          <p:cNvSpPr>
            <a:spLocks noGrp="1"/>
          </p:cNvSpPr>
          <p:nvPr>
            <p:ph type="sldNum" sz="quarter" idx="17"/>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691331D-A62F-41F8-BAEC-0A7727B7C525}" type="slidenum">
              <a:rPr kumimoji="0" lang="de-CH" sz="900" b="0" i="0" u="none" strike="noStrike" kern="1200" cap="none" spc="0" normalizeH="0" baseline="0" noProof="0" smtClean="0">
                <a:ln>
                  <a:noFill/>
                </a:ln>
                <a:solidFill>
                  <a:srgbClr val="2167AE"/>
                </a:solidFill>
                <a:effectLst/>
                <a:uLnTx/>
                <a:uFillTx/>
                <a:latin typeface="Zurich Sans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de-CH" sz="900" b="0" i="0" u="none" strike="noStrike" kern="1200" cap="none" spc="0" normalizeH="0" baseline="0" noProof="0">
              <a:ln>
                <a:noFill/>
              </a:ln>
              <a:solidFill>
                <a:srgbClr val="2167AE"/>
              </a:solidFill>
              <a:effectLst/>
              <a:uLnTx/>
              <a:uFillTx/>
              <a:latin typeface="Zurich Sans Light"/>
              <a:ea typeface="+mn-ea"/>
              <a:cs typeface="+mn-cs"/>
            </a:endParaRPr>
          </a:p>
        </p:txBody>
      </p:sp>
      <p:sp>
        <p:nvSpPr>
          <p:cNvPr id="11" name="Text Placeholder 7">
            <a:extLst>
              <a:ext uri="{FF2B5EF4-FFF2-40B4-BE49-F238E27FC236}">
                <a16:creationId xmlns:a16="http://schemas.microsoft.com/office/drawing/2014/main" id="{D295BEDC-A80C-C249-93AA-0FCEB4754919}"/>
              </a:ext>
            </a:extLst>
          </p:cNvPr>
          <p:cNvSpPr txBox="1">
            <a:spLocks/>
          </p:cNvSpPr>
          <p:nvPr/>
        </p:nvSpPr>
        <p:spPr>
          <a:xfrm>
            <a:off x="1181434" y="1307884"/>
            <a:ext cx="6317321" cy="381000"/>
          </a:xfrm>
          <a:prstGeom prst="rect">
            <a:avLst/>
          </a:prstGeom>
        </p:spPr>
        <p:txBody>
          <a:bodyPr vert="horz" lIns="0" tIns="0" rIns="0" bIns="0" rtlCol="0" anchor="t">
            <a:noAutofit/>
          </a:bodyPr>
          <a:lstStyle>
            <a:lvl1pPr marL="0" indent="0" algn="l" rtl="0" eaLnBrk="1" fontAlgn="base" hangingPunct="1">
              <a:spcBef>
                <a:spcPts val="0"/>
              </a:spcBef>
              <a:spcAft>
                <a:spcPts val="225"/>
              </a:spcAft>
              <a:buClr>
                <a:srgbClr val="1C67AF"/>
              </a:buClr>
              <a:buSzPct val="100000"/>
              <a:buFont typeface="Symbol" pitchFamily="2" charset="2"/>
              <a:buNone/>
              <a:tabLst/>
              <a:defRPr lang="en-GB" sz="2400" b="0" i="0" cap="none" baseline="0" dirty="0">
                <a:solidFill>
                  <a:srgbClr val="2167AE"/>
                </a:solidFill>
                <a:latin typeface="Zurich Sans Light" panose="02000000000000000000" pitchFamily="2" charset="0"/>
                <a:ea typeface="+mj-ea"/>
                <a:cs typeface="Arial" panose="020B0604020202020204" pitchFamily="34" charset="0"/>
              </a:defRPr>
            </a:lvl1pPr>
            <a:lvl2pPr marL="342854" indent="0" algn="l" rtl="0" eaLnBrk="1" fontAlgn="base" hangingPunct="1">
              <a:spcBef>
                <a:spcPts val="0"/>
              </a:spcBef>
              <a:spcAft>
                <a:spcPts val="225"/>
              </a:spcAft>
              <a:buClr>
                <a:srgbClr val="1C67AF"/>
              </a:buClr>
              <a:buSzPct val="100000"/>
              <a:buFont typeface="Arial" panose="020B0604020202020204" pitchFamily="34" charset="0"/>
              <a:buNone/>
              <a:tabLst/>
              <a:defRPr sz="1350" b="0" i="0">
                <a:solidFill>
                  <a:srgbClr val="2167AE"/>
                </a:solidFill>
                <a:latin typeface="Zurich Sans Light" panose="02000000000000000000" pitchFamily="2" charset="0"/>
                <a:cs typeface="Arial" panose="020B0604020202020204" pitchFamily="34" charset="0"/>
              </a:defRPr>
            </a:lvl2pPr>
            <a:lvl3pPr marL="685709" indent="0" algn="l" rtl="0" eaLnBrk="1" fontAlgn="base" hangingPunct="1">
              <a:spcBef>
                <a:spcPts val="0"/>
              </a:spcBef>
              <a:spcAft>
                <a:spcPts val="225"/>
              </a:spcAft>
              <a:buClr>
                <a:srgbClr val="1C67AF"/>
              </a:buClr>
              <a:buSzPct val="70000"/>
              <a:buFont typeface="Courier New" panose="02070309020205020404" pitchFamily="49" charset="0"/>
              <a:buNone/>
              <a:tabLst/>
              <a:defRPr sz="1200" b="0" i="0">
                <a:solidFill>
                  <a:srgbClr val="2167AE"/>
                </a:solidFill>
                <a:latin typeface="Zurich Sans Light" panose="02000000000000000000" pitchFamily="2" charset="0"/>
                <a:cs typeface="Arial" panose="020B0604020202020204" pitchFamily="34" charset="0"/>
              </a:defRPr>
            </a:lvl3pPr>
            <a:lvl4pPr marL="1028563"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4pPr>
            <a:lvl5pPr marL="1371417"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5pPr>
            <a:lvl6pPr marL="1714271"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6pPr>
            <a:lvl7pPr marL="2057126"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7pPr>
            <a:lvl8pPr marL="2399980"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8pPr>
            <a:lvl9pPr marL="2742834"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9pPr>
          </a:lstStyle>
          <a:p>
            <a:r>
              <a:rPr lang="en-US" sz="2000" b="1" dirty="0"/>
              <a:t>Eligibility</a:t>
            </a:r>
            <a:r>
              <a:rPr lang="en-US" sz="2000" dirty="0"/>
              <a:t> - check eligibility periods – keep same or alter with provider</a:t>
            </a:r>
          </a:p>
          <a:p>
            <a:pPr marL="0" marR="0" lvl="0" indent="0" algn="l" defTabSz="914400" rtl="0" eaLnBrk="1" fontAlgn="base" latinLnBrk="0" hangingPunct="1">
              <a:lnSpc>
                <a:spcPct val="100000"/>
              </a:lnSpc>
              <a:spcBef>
                <a:spcPts val="0"/>
              </a:spcBef>
              <a:spcAft>
                <a:spcPts val="225"/>
              </a:spcAft>
              <a:buClr>
                <a:srgbClr val="1C67AF"/>
              </a:buClr>
              <a:buSzPct val="100000"/>
              <a:buFont typeface="Symbol" pitchFamily="2" charset="2"/>
              <a:buNone/>
              <a:tabLst/>
              <a:defRPr/>
            </a:pPr>
            <a:endParaRPr kumimoji="0" lang="en-IE" sz="1800" b="0" i="0" u="none" strike="noStrike" kern="1200" cap="none" spc="0" normalizeH="0" baseline="0" noProof="0" dirty="0">
              <a:ln>
                <a:noFill/>
              </a:ln>
              <a:solidFill>
                <a:srgbClr val="2167AE"/>
              </a:solidFill>
              <a:effectLst/>
              <a:uLnTx/>
              <a:uFillTx/>
              <a:latin typeface="Zurich Sans Light" panose="02000000000000000000" pitchFamily="2" charset="0"/>
              <a:ea typeface="+mj-ea"/>
              <a:cs typeface="Arial" panose="020B0604020202020204" pitchFamily="34" charset="0"/>
            </a:endParaRPr>
          </a:p>
        </p:txBody>
      </p:sp>
      <p:sp>
        <p:nvSpPr>
          <p:cNvPr id="12" name="Rectangle 11">
            <a:extLst>
              <a:ext uri="{FF2B5EF4-FFF2-40B4-BE49-F238E27FC236}">
                <a16:creationId xmlns:a16="http://schemas.microsoft.com/office/drawing/2014/main" id="{0F3FA7FA-F448-5346-83A8-DF0BA39AE52E}"/>
              </a:ext>
            </a:extLst>
          </p:cNvPr>
          <p:cNvSpPr/>
          <p:nvPr/>
        </p:nvSpPr>
        <p:spPr>
          <a:xfrm>
            <a:off x="345724" y="1197383"/>
            <a:ext cx="639647"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srgbClr val="2167AE"/>
                </a:solidFill>
                <a:effectLst/>
                <a:uLnTx/>
                <a:uFillTx/>
                <a:latin typeface="Ogg" panose="02090504080706030203" pitchFamily="18" charset="77"/>
                <a:ea typeface="+mn-ea"/>
                <a:cs typeface="+mn-cs"/>
              </a:rPr>
              <a:t>1</a:t>
            </a:r>
            <a:endParaRPr kumimoji="0" lang="en-ES" sz="4800" b="0" i="0" u="none" strike="noStrike" kern="1200" cap="none" spc="0" normalizeH="0" baseline="0" noProof="0">
              <a:ln>
                <a:noFill/>
              </a:ln>
              <a:solidFill>
                <a:srgbClr val="2167AE"/>
              </a:solidFill>
              <a:effectLst/>
              <a:uLnTx/>
              <a:uFillTx/>
              <a:latin typeface="Ogg" panose="02090504080706030203" pitchFamily="18" charset="77"/>
              <a:ea typeface="+mn-ea"/>
              <a:cs typeface="+mn-cs"/>
            </a:endParaRPr>
          </a:p>
        </p:txBody>
      </p:sp>
      <p:sp>
        <p:nvSpPr>
          <p:cNvPr id="14" name="Text Placeholder 7">
            <a:extLst>
              <a:ext uri="{FF2B5EF4-FFF2-40B4-BE49-F238E27FC236}">
                <a16:creationId xmlns:a16="http://schemas.microsoft.com/office/drawing/2014/main" id="{31C98665-2D1F-354B-985A-D5148EA5D0B5}"/>
              </a:ext>
            </a:extLst>
          </p:cNvPr>
          <p:cNvSpPr txBox="1">
            <a:spLocks/>
          </p:cNvSpPr>
          <p:nvPr/>
        </p:nvSpPr>
        <p:spPr>
          <a:xfrm>
            <a:off x="1181434" y="2410096"/>
            <a:ext cx="6317324" cy="381000"/>
          </a:xfrm>
          <a:prstGeom prst="rect">
            <a:avLst/>
          </a:prstGeom>
        </p:spPr>
        <p:txBody>
          <a:bodyPr vert="horz" lIns="0" tIns="0" rIns="0" bIns="0" rtlCol="0" anchor="t">
            <a:noAutofit/>
          </a:bodyPr>
          <a:lstStyle>
            <a:lvl1pPr marL="0" indent="0" algn="l" rtl="0" eaLnBrk="1" fontAlgn="base" hangingPunct="1">
              <a:spcBef>
                <a:spcPts val="0"/>
              </a:spcBef>
              <a:spcAft>
                <a:spcPts val="225"/>
              </a:spcAft>
              <a:buClr>
                <a:srgbClr val="1C67AF"/>
              </a:buClr>
              <a:buSzPct val="100000"/>
              <a:buFont typeface="Symbol" pitchFamily="2" charset="2"/>
              <a:buNone/>
              <a:tabLst/>
              <a:defRPr lang="en-GB" sz="2400" b="0" i="0" cap="none" baseline="0" dirty="0">
                <a:solidFill>
                  <a:srgbClr val="2167AE"/>
                </a:solidFill>
                <a:latin typeface="Zurich Sans Light" panose="02000000000000000000" pitchFamily="2" charset="0"/>
                <a:ea typeface="+mj-ea"/>
                <a:cs typeface="Arial" panose="020B0604020202020204" pitchFamily="34" charset="0"/>
              </a:defRPr>
            </a:lvl1pPr>
            <a:lvl2pPr marL="342854" indent="0" algn="l" rtl="0" eaLnBrk="1" fontAlgn="base" hangingPunct="1">
              <a:spcBef>
                <a:spcPts val="0"/>
              </a:spcBef>
              <a:spcAft>
                <a:spcPts val="225"/>
              </a:spcAft>
              <a:buClr>
                <a:srgbClr val="1C67AF"/>
              </a:buClr>
              <a:buSzPct val="100000"/>
              <a:buFont typeface="Arial" panose="020B0604020202020204" pitchFamily="34" charset="0"/>
              <a:buNone/>
              <a:tabLst/>
              <a:defRPr sz="1350" b="0" i="0">
                <a:solidFill>
                  <a:srgbClr val="2167AE"/>
                </a:solidFill>
                <a:latin typeface="Zurich Sans Light" panose="02000000000000000000" pitchFamily="2" charset="0"/>
                <a:cs typeface="Arial" panose="020B0604020202020204" pitchFamily="34" charset="0"/>
              </a:defRPr>
            </a:lvl2pPr>
            <a:lvl3pPr marL="685709" indent="0" algn="l" rtl="0" eaLnBrk="1" fontAlgn="base" hangingPunct="1">
              <a:spcBef>
                <a:spcPts val="0"/>
              </a:spcBef>
              <a:spcAft>
                <a:spcPts val="225"/>
              </a:spcAft>
              <a:buClr>
                <a:srgbClr val="1C67AF"/>
              </a:buClr>
              <a:buSzPct val="70000"/>
              <a:buFont typeface="Courier New" panose="02070309020205020404" pitchFamily="49" charset="0"/>
              <a:buNone/>
              <a:tabLst/>
              <a:defRPr sz="1200" b="0" i="0">
                <a:solidFill>
                  <a:srgbClr val="2167AE"/>
                </a:solidFill>
                <a:latin typeface="Zurich Sans Light" panose="02000000000000000000" pitchFamily="2" charset="0"/>
                <a:cs typeface="Arial" panose="020B0604020202020204" pitchFamily="34" charset="0"/>
              </a:defRPr>
            </a:lvl3pPr>
            <a:lvl4pPr marL="1028563"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4pPr>
            <a:lvl5pPr marL="1371417"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5pPr>
            <a:lvl6pPr marL="1714271"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6pPr>
            <a:lvl7pPr marL="2057126"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7pPr>
            <a:lvl8pPr marL="2399980"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8pPr>
            <a:lvl9pPr marL="2742834"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9pPr>
          </a:lstStyle>
          <a:p>
            <a:r>
              <a:rPr lang="en-US" sz="2000" b="1" dirty="0"/>
              <a:t>Higher rate taxpayers</a:t>
            </a:r>
            <a:r>
              <a:rPr lang="en-US" sz="2000" dirty="0"/>
              <a:t> – need to find the best home for them!</a:t>
            </a:r>
          </a:p>
        </p:txBody>
      </p:sp>
      <p:sp>
        <p:nvSpPr>
          <p:cNvPr id="15" name="Rectangle 14">
            <a:extLst>
              <a:ext uri="{FF2B5EF4-FFF2-40B4-BE49-F238E27FC236}">
                <a16:creationId xmlns:a16="http://schemas.microsoft.com/office/drawing/2014/main" id="{4EF1BFE5-EFA6-7B47-9189-7800C20A877F}"/>
              </a:ext>
            </a:extLst>
          </p:cNvPr>
          <p:cNvSpPr/>
          <p:nvPr/>
        </p:nvSpPr>
        <p:spPr>
          <a:xfrm>
            <a:off x="345725" y="2246207"/>
            <a:ext cx="639658"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srgbClr val="2167AE"/>
                </a:solidFill>
                <a:effectLst/>
                <a:uLnTx/>
                <a:uFillTx/>
                <a:latin typeface="Ogg" panose="02090504080706030203" pitchFamily="18" charset="77"/>
                <a:ea typeface="+mn-ea"/>
                <a:cs typeface="+mn-cs"/>
              </a:rPr>
              <a:t>2</a:t>
            </a:r>
            <a:endParaRPr kumimoji="0" lang="en-ES" sz="4800" b="0" i="0" u="none" strike="noStrike" kern="1200" cap="none" spc="0" normalizeH="0" baseline="0" noProof="0" dirty="0">
              <a:ln>
                <a:noFill/>
              </a:ln>
              <a:solidFill>
                <a:srgbClr val="2167AE"/>
              </a:solidFill>
              <a:effectLst/>
              <a:uLnTx/>
              <a:uFillTx/>
              <a:latin typeface="Ogg" panose="02090504080706030203" pitchFamily="18" charset="77"/>
              <a:ea typeface="+mn-ea"/>
              <a:cs typeface="+mn-cs"/>
            </a:endParaRPr>
          </a:p>
        </p:txBody>
      </p:sp>
      <p:cxnSp>
        <p:nvCxnSpPr>
          <p:cNvPr id="46" name="Straight Connector 45">
            <a:extLst>
              <a:ext uri="{FF2B5EF4-FFF2-40B4-BE49-F238E27FC236}">
                <a16:creationId xmlns:a16="http://schemas.microsoft.com/office/drawing/2014/main" id="{DF5D0408-8CAE-614A-B83F-B5F60F0A8C40}"/>
              </a:ext>
            </a:extLst>
          </p:cNvPr>
          <p:cNvCxnSpPr>
            <a:cxnSpLocks/>
          </p:cNvCxnSpPr>
          <p:nvPr/>
        </p:nvCxnSpPr>
        <p:spPr>
          <a:xfrm>
            <a:off x="985386" y="2424628"/>
            <a:ext cx="0" cy="48908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6D0BE53E-0BD7-EF4C-BEF1-7270F8ACEAF9}"/>
              </a:ext>
            </a:extLst>
          </p:cNvPr>
          <p:cNvCxnSpPr>
            <a:cxnSpLocks/>
          </p:cNvCxnSpPr>
          <p:nvPr/>
        </p:nvCxnSpPr>
        <p:spPr>
          <a:xfrm>
            <a:off x="985386" y="1380180"/>
            <a:ext cx="0" cy="48908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Text Placeholder 7">
            <a:extLst>
              <a:ext uri="{FF2B5EF4-FFF2-40B4-BE49-F238E27FC236}">
                <a16:creationId xmlns:a16="http://schemas.microsoft.com/office/drawing/2014/main" id="{A59EA0AC-0AD6-42B1-B9CE-E48D9C194280}"/>
              </a:ext>
            </a:extLst>
          </p:cNvPr>
          <p:cNvSpPr txBox="1">
            <a:spLocks/>
          </p:cNvSpPr>
          <p:nvPr/>
        </p:nvSpPr>
        <p:spPr>
          <a:xfrm>
            <a:off x="1181433" y="3453972"/>
            <a:ext cx="6317319" cy="381000"/>
          </a:xfrm>
          <a:prstGeom prst="rect">
            <a:avLst/>
          </a:prstGeom>
        </p:spPr>
        <p:txBody>
          <a:bodyPr vert="horz" lIns="0" tIns="0" rIns="0" bIns="0" rtlCol="0" anchor="t">
            <a:noAutofit/>
          </a:bodyPr>
          <a:lstStyle>
            <a:lvl1pPr marL="0" indent="0" algn="l" rtl="0" eaLnBrk="1" fontAlgn="base" hangingPunct="1">
              <a:spcBef>
                <a:spcPts val="0"/>
              </a:spcBef>
              <a:spcAft>
                <a:spcPts val="225"/>
              </a:spcAft>
              <a:buClr>
                <a:srgbClr val="1C67AF"/>
              </a:buClr>
              <a:buSzPct val="100000"/>
              <a:buFont typeface="Symbol" pitchFamily="2" charset="2"/>
              <a:buNone/>
              <a:tabLst/>
              <a:defRPr lang="en-GB" sz="2400" b="0" i="0" cap="none" baseline="0" dirty="0">
                <a:solidFill>
                  <a:srgbClr val="2167AE"/>
                </a:solidFill>
                <a:latin typeface="Zurich Sans Light" panose="02000000000000000000" pitchFamily="2" charset="0"/>
                <a:ea typeface="+mj-ea"/>
                <a:cs typeface="Arial" panose="020B0604020202020204" pitchFamily="34" charset="0"/>
              </a:defRPr>
            </a:lvl1pPr>
            <a:lvl2pPr marL="342854" indent="0" algn="l" rtl="0" eaLnBrk="1" fontAlgn="base" hangingPunct="1">
              <a:spcBef>
                <a:spcPts val="0"/>
              </a:spcBef>
              <a:spcAft>
                <a:spcPts val="225"/>
              </a:spcAft>
              <a:buClr>
                <a:srgbClr val="1C67AF"/>
              </a:buClr>
              <a:buSzPct val="100000"/>
              <a:buFont typeface="Arial" panose="020B0604020202020204" pitchFamily="34" charset="0"/>
              <a:buNone/>
              <a:tabLst/>
              <a:defRPr sz="1350" b="0" i="0">
                <a:solidFill>
                  <a:srgbClr val="2167AE"/>
                </a:solidFill>
                <a:latin typeface="Zurich Sans Light" panose="02000000000000000000" pitchFamily="2" charset="0"/>
                <a:cs typeface="Arial" panose="020B0604020202020204" pitchFamily="34" charset="0"/>
              </a:defRPr>
            </a:lvl2pPr>
            <a:lvl3pPr marL="685709" indent="0" algn="l" rtl="0" eaLnBrk="1" fontAlgn="base" hangingPunct="1">
              <a:spcBef>
                <a:spcPts val="0"/>
              </a:spcBef>
              <a:spcAft>
                <a:spcPts val="225"/>
              </a:spcAft>
              <a:buClr>
                <a:srgbClr val="1C67AF"/>
              </a:buClr>
              <a:buSzPct val="70000"/>
              <a:buFont typeface="Courier New" panose="02070309020205020404" pitchFamily="49" charset="0"/>
              <a:buNone/>
              <a:tabLst/>
              <a:defRPr sz="1200" b="0" i="0">
                <a:solidFill>
                  <a:srgbClr val="2167AE"/>
                </a:solidFill>
                <a:latin typeface="Zurich Sans Light" panose="02000000000000000000" pitchFamily="2" charset="0"/>
                <a:cs typeface="Arial" panose="020B0604020202020204" pitchFamily="34" charset="0"/>
              </a:defRPr>
            </a:lvl3pPr>
            <a:lvl4pPr marL="1028563"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4pPr>
            <a:lvl5pPr marL="1371417"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5pPr>
            <a:lvl6pPr marL="1714271"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6pPr>
            <a:lvl7pPr marL="2057126"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7pPr>
            <a:lvl8pPr marL="2399980"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8pPr>
            <a:lvl9pPr marL="2742834"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9pPr>
          </a:lstStyle>
          <a:p>
            <a:r>
              <a:rPr lang="en-US" sz="2000" b="1" dirty="0"/>
              <a:t>New joiners </a:t>
            </a:r>
            <a:r>
              <a:rPr lang="en-US" sz="2000" dirty="0"/>
              <a:t>– potential new category for membership of existing scheme and change of contract if appropriate</a:t>
            </a:r>
          </a:p>
        </p:txBody>
      </p:sp>
      <p:sp>
        <p:nvSpPr>
          <p:cNvPr id="22" name="Rectangle 21">
            <a:extLst>
              <a:ext uri="{FF2B5EF4-FFF2-40B4-BE49-F238E27FC236}">
                <a16:creationId xmlns:a16="http://schemas.microsoft.com/office/drawing/2014/main" id="{DC616B99-6FD2-4C6D-B3D6-6CE9F68F55D0}"/>
              </a:ext>
            </a:extLst>
          </p:cNvPr>
          <p:cNvSpPr/>
          <p:nvPr/>
        </p:nvSpPr>
        <p:spPr>
          <a:xfrm>
            <a:off x="345725" y="3299247"/>
            <a:ext cx="639658"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srgbClr val="2167AE"/>
                </a:solidFill>
                <a:effectLst/>
                <a:uLnTx/>
                <a:uFillTx/>
                <a:latin typeface="Ogg" panose="02090504080706030203" pitchFamily="18" charset="77"/>
                <a:ea typeface="+mn-ea"/>
                <a:cs typeface="+mn-cs"/>
              </a:rPr>
              <a:t>3</a:t>
            </a:r>
            <a:endParaRPr kumimoji="0" lang="en-ES" sz="4800" b="0" i="0" u="none" strike="noStrike" kern="1200" cap="none" spc="0" normalizeH="0" baseline="0" noProof="0">
              <a:ln>
                <a:noFill/>
              </a:ln>
              <a:solidFill>
                <a:srgbClr val="2167AE"/>
              </a:solidFill>
              <a:effectLst/>
              <a:uLnTx/>
              <a:uFillTx/>
              <a:latin typeface="Ogg" panose="02090504080706030203" pitchFamily="18" charset="77"/>
              <a:ea typeface="+mn-ea"/>
              <a:cs typeface="+mn-cs"/>
            </a:endParaRPr>
          </a:p>
        </p:txBody>
      </p:sp>
      <p:cxnSp>
        <p:nvCxnSpPr>
          <p:cNvPr id="23" name="Straight Connector 22">
            <a:extLst>
              <a:ext uri="{FF2B5EF4-FFF2-40B4-BE49-F238E27FC236}">
                <a16:creationId xmlns:a16="http://schemas.microsoft.com/office/drawing/2014/main" id="{E0324EC6-5A32-4C91-9896-907F03A29A7B}"/>
              </a:ext>
            </a:extLst>
          </p:cNvPr>
          <p:cNvCxnSpPr>
            <a:cxnSpLocks/>
          </p:cNvCxnSpPr>
          <p:nvPr/>
        </p:nvCxnSpPr>
        <p:spPr>
          <a:xfrm>
            <a:off x="985386" y="3477668"/>
            <a:ext cx="0" cy="48908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Text Placeholder 7">
            <a:extLst>
              <a:ext uri="{FF2B5EF4-FFF2-40B4-BE49-F238E27FC236}">
                <a16:creationId xmlns:a16="http://schemas.microsoft.com/office/drawing/2014/main" id="{A6DB2590-C068-4044-8939-9B041EC2F21B}"/>
              </a:ext>
            </a:extLst>
          </p:cNvPr>
          <p:cNvSpPr txBox="1">
            <a:spLocks/>
          </p:cNvSpPr>
          <p:nvPr/>
        </p:nvSpPr>
        <p:spPr>
          <a:xfrm>
            <a:off x="1181432" y="4359689"/>
            <a:ext cx="6317317" cy="381000"/>
          </a:xfrm>
          <a:prstGeom prst="rect">
            <a:avLst/>
          </a:prstGeom>
        </p:spPr>
        <p:txBody>
          <a:bodyPr vert="horz" lIns="0" tIns="0" rIns="0" bIns="0" rtlCol="0" anchor="t">
            <a:noAutofit/>
          </a:bodyPr>
          <a:lstStyle>
            <a:lvl1pPr marL="0" indent="0" algn="l" rtl="0" eaLnBrk="1" fontAlgn="base" hangingPunct="1">
              <a:spcBef>
                <a:spcPts val="0"/>
              </a:spcBef>
              <a:spcAft>
                <a:spcPts val="225"/>
              </a:spcAft>
              <a:buClr>
                <a:srgbClr val="1C67AF"/>
              </a:buClr>
              <a:buSzPct val="100000"/>
              <a:buFont typeface="Symbol" pitchFamily="2" charset="2"/>
              <a:buNone/>
              <a:tabLst/>
              <a:defRPr lang="en-GB" sz="2400" b="0" i="0" cap="none" baseline="0" dirty="0">
                <a:solidFill>
                  <a:srgbClr val="2167AE"/>
                </a:solidFill>
                <a:latin typeface="Zurich Sans Light" panose="02000000000000000000" pitchFamily="2" charset="0"/>
                <a:ea typeface="+mj-ea"/>
                <a:cs typeface="Arial" panose="020B0604020202020204" pitchFamily="34" charset="0"/>
              </a:defRPr>
            </a:lvl1pPr>
            <a:lvl2pPr marL="342854" indent="0" algn="l" rtl="0" eaLnBrk="1" fontAlgn="base" hangingPunct="1">
              <a:spcBef>
                <a:spcPts val="0"/>
              </a:spcBef>
              <a:spcAft>
                <a:spcPts val="225"/>
              </a:spcAft>
              <a:buClr>
                <a:srgbClr val="1C67AF"/>
              </a:buClr>
              <a:buSzPct val="100000"/>
              <a:buFont typeface="Arial" panose="020B0604020202020204" pitchFamily="34" charset="0"/>
              <a:buNone/>
              <a:tabLst/>
              <a:defRPr sz="1350" b="0" i="0">
                <a:solidFill>
                  <a:srgbClr val="2167AE"/>
                </a:solidFill>
                <a:latin typeface="Zurich Sans Light" panose="02000000000000000000" pitchFamily="2" charset="0"/>
                <a:cs typeface="Arial" panose="020B0604020202020204" pitchFamily="34" charset="0"/>
              </a:defRPr>
            </a:lvl2pPr>
            <a:lvl3pPr marL="685709" indent="0" algn="l" rtl="0" eaLnBrk="1" fontAlgn="base" hangingPunct="1">
              <a:spcBef>
                <a:spcPts val="0"/>
              </a:spcBef>
              <a:spcAft>
                <a:spcPts val="225"/>
              </a:spcAft>
              <a:buClr>
                <a:srgbClr val="1C67AF"/>
              </a:buClr>
              <a:buSzPct val="70000"/>
              <a:buFont typeface="Courier New" panose="02070309020205020404" pitchFamily="49" charset="0"/>
              <a:buNone/>
              <a:tabLst/>
              <a:defRPr sz="1200" b="0" i="0">
                <a:solidFill>
                  <a:srgbClr val="2167AE"/>
                </a:solidFill>
                <a:latin typeface="Zurich Sans Light" panose="02000000000000000000" pitchFamily="2" charset="0"/>
                <a:cs typeface="Arial" panose="020B0604020202020204" pitchFamily="34" charset="0"/>
              </a:defRPr>
            </a:lvl3pPr>
            <a:lvl4pPr marL="1028563"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4pPr>
            <a:lvl5pPr marL="1371417" indent="0" algn="l" rtl="0" eaLnBrk="1" fontAlgn="base" hangingPunct="1">
              <a:spcBef>
                <a:spcPts val="0"/>
              </a:spcBef>
              <a:spcAft>
                <a:spcPts val="225"/>
              </a:spcAft>
              <a:buClr>
                <a:srgbClr val="1C67AF"/>
              </a:buClr>
              <a:buSzPct val="70000"/>
              <a:buFont typeface="Courier New" panose="02070309020205020404" pitchFamily="49" charset="0"/>
              <a:buNone/>
              <a:tabLst/>
              <a:defRPr sz="1050" b="0" i="0">
                <a:solidFill>
                  <a:srgbClr val="2167AE"/>
                </a:solidFill>
                <a:latin typeface="Zurich Sans Light" panose="02000000000000000000" pitchFamily="2" charset="0"/>
                <a:cs typeface="Arial" panose="020B0604020202020204" pitchFamily="34" charset="0"/>
              </a:defRPr>
            </a:lvl5pPr>
            <a:lvl6pPr marL="1714271"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6pPr>
            <a:lvl7pPr marL="2057126"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7pPr>
            <a:lvl8pPr marL="2399980"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8pPr>
            <a:lvl9pPr marL="2742834" indent="0" algn="l" rtl="0" eaLnBrk="1" fontAlgn="base" hangingPunct="1">
              <a:spcBef>
                <a:spcPts val="0"/>
              </a:spcBef>
              <a:spcAft>
                <a:spcPts val="225"/>
              </a:spcAft>
              <a:buClr>
                <a:srgbClr val="000066"/>
              </a:buClr>
              <a:buSzPct val="100000"/>
              <a:buFont typeface="Frutiger 55 Roman" pitchFamily="34" charset="0"/>
              <a:buNone/>
              <a:defRPr sz="1050" baseline="0">
                <a:solidFill>
                  <a:schemeClr val="tx1"/>
                </a:solidFill>
                <a:latin typeface="+mj-lt"/>
              </a:defRPr>
            </a:lvl9pPr>
          </a:lstStyle>
          <a:p>
            <a:r>
              <a:rPr lang="en-US" sz="2000" b="1" dirty="0"/>
              <a:t>Education</a:t>
            </a:r>
            <a:r>
              <a:rPr lang="en-US" sz="2000" dirty="0"/>
              <a:t> - educate non-members of existing schemes as to what suits them best</a:t>
            </a:r>
          </a:p>
        </p:txBody>
      </p:sp>
      <p:sp>
        <p:nvSpPr>
          <p:cNvPr id="25" name="Rectangle 24">
            <a:extLst>
              <a:ext uri="{FF2B5EF4-FFF2-40B4-BE49-F238E27FC236}">
                <a16:creationId xmlns:a16="http://schemas.microsoft.com/office/drawing/2014/main" id="{BE083279-C381-4C12-9E90-E4AA918A1C18}"/>
              </a:ext>
            </a:extLst>
          </p:cNvPr>
          <p:cNvSpPr/>
          <p:nvPr/>
        </p:nvSpPr>
        <p:spPr>
          <a:xfrm>
            <a:off x="345725" y="4189132"/>
            <a:ext cx="639658"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srgbClr val="2167AE"/>
                </a:solidFill>
                <a:effectLst/>
                <a:uLnTx/>
                <a:uFillTx/>
                <a:latin typeface="Ogg" panose="02090504080706030203" pitchFamily="18" charset="77"/>
                <a:ea typeface="+mn-ea"/>
                <a:cs typeface="+mn-cs"/>
              </a:rPr>
              <a:t>4</a:t>
            </a:r>
            <a:endParaRPr kumimoji="0" lang="en-ES" sz="4800" b="0" i="0" u="none" strike="noStrike" kern="1200" cap="none" spc="0" normalizeH="0" baseline="0" noProof="0">
              <a:ln>
                <a:noFill/>
              </a:ln>
              <a:solidFill>
                <a:srgbClr val="2167AE"/>
              </a:solidFill>
              <a:effectLst/>
              <a:uLnTx/>
              <a:uFillTx/>
              <a:latin typeface="Ogg" panose="02090504080706030203" pitchFamily="18" charset="77"/>
              <a:ea typeface="+mn-ea"/>
              <a:cs typeface="+mn-cs"/>
            </a:endParaRPr>
          </a:p>
        </p:txBody>
      </p:sp>
      <p:cxnSp>
        <p:nvCxnSpPr>
          <p:cNvPr id="26" name="Straight Connector 25">
            <a:extLst>
              <a:ext uri="{FF2B5EF4-FFF2-40B4-BE49-F238E27FC236}">
                <a16:creationId xmlns:a16="http://schemas.microsoft.com/office/drawing/2014/main" id="{AA86CAAC-0B22-4EB9-A0BA-48D1A4BBF3B3}"/>
              </a:ext>
            </a:extLst>
          </p:cNvPr>
          <p:cNvCxnSpPr>
            <a:cxnSpLocks/>
          </p:cNvCxnSpPr>
          <p:nvPr/>
        </p:nvCxnSpPr>
        <p:spPr>
          <a:xfrm>
            <a:off x="985386" y="4367553"/>
            <a:ext cx="0" cy="48908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itle 1">
            <a:extLst>
              <a:ext uri="{FF2B5EF4-FFF2-40B4-BE49-F238E27FC236}">
                <a16:creationId xmlns:a16="http://schemas.microsoft.com/office/drawing/2014/main" id="{5E20650A-EB6C-446D-3984-0E09FE140E96}"/>
              </a:ext>
            </a:extLst>
          </p:cNvPr>
          <p:cNvSpPr>
            <a:spLocks noGrp="1"/>
          </p:cNvSpPr>
          <p:nvPr>
            <p:ph type="title"/>
          </p:nvPr>
        </p:nvSpPr>
        <p:spPr>
          <a:xfrm>
            <a:off x="252659" y="260268"/>
            <a:ext cx="9586415" cy="332399"/>
          </a:xfrm>
        </p:spPr>
        <p:txBody>
          <a:bodyPr/>
          <a:lstStyle/>
          <a:p>
            <a:r>
              <a:rPr lang="en-IE" dirty="0">
                <a:latin typeface="+mj-lt"/>
              </a:rPr>
              <a:t>Considerations for employers – where do you need to do?</a:t>
            </a:r>
            <a:endParaRPr lang="en-US" dirty="0"/>
          </a:p>
        </p:txBody>
      </p:sp>
      <p:pic>
        <p:nvPicPr>
          <p:cNvPr id="7" name="Content Placeholder 9" descr="Hanging light bulbs with only one light bulb turned on">
            <a:extLst>
              <a:ext uri="{FF2B5EF4-FFF2-40B4-BE49-F238E27FC236}">
                <a16:creationId xmlns:a16="http://schemas.microsoft.com/office/drawing/2014/main" id="{EFA2D592-8FBB-26BC-0A95-624D629C1D57}"/>
              </a:ext>
            </a:extLst>
          </p:cNvPr>
          <p:cNvPicPr>
            <a:picLocks noGrp="1" noChangeAspect="1"/>
          </p:cNvPicPr>
          <p:nvPr>
            <p:ph type="pic" sz="quarter" idx="14"/>
          </p:nvPr>
        </p:nvPicPr>
        <p:blipFill>
          <a:blip r:embed="rId5" cstate="email">
            <a:extLst>
              <a:ext uri="{28A0092B-C50C-407E-A947-70E740481C1C}">
                <a14:useLocalDpi xmlns:a14="http://schemas.microsoft.com/office/drawing/2010/main"/>
              </a:ext>
            </a:extLst>
          </a:blip>
          <a:srcRect t="99" b="99"/>
          <a:stretch/>
        </p:blipFill>
        <p:spPr/>
      </p:pic>
      <p:sp>
        <p:nvSpPr>
          <p:cNvPr id="13" name="TextBox 12">
            <a:extLst>
              <a:ext uri="{FF2B5EF4-FFF2-40B4-BE49-F238E27FC236}">
                <a16:creationId xmlns:a16="http://schemas.microsoft.com/office/drawing/2014/main" id="{0831409B-BD5B-9185-495E-15C5EDD862BA}"/>
              </a:ext>
            </a:extLst>
          </p:cNvPr>
          <p:cNvSpPr txBox="1"/>
          <p:nvPr/>
        </p:nvSpPr>
        <p:spPr>
          <a:xfrm>
            <a:off x="170437" y="530800"/>
            <a:ext cx="1050068" cy="495108"/>
          </a:xfrm>
          <a:prstGeom prst="rect">
            <a:avLst/>
          </a:prstGeom>
          <a:noFill/>
        </p:spPr>
        <p:txBody>
          <a:bodyPr wrap="none" lIns="108000" tIns="108000" rIns="108000" bIns="108000" rtlCol="0">
            <a:spAutoFit/>
          </a:bodyPr>
          <a:lstStyle/>
          <a:p>
            <a:pPr algn="l"/>
            <a:r>
              <a:rPr lang="en-GB" dirty="0">
                <a:solidFill>
                  <a:schemeClr val="accent1"/>
                </a:solidFill>
              </a:rPr>
              <a:t>Act now</a:t>
            </a:r>
          </a:p>
        </p:txBody>
      </p:sp>
    </p:spTree>
    <p:extLst>
      <p:ext uri="{BB962C8B-B14F-4D97-AF65-F5344CB8AC3E}">
        <p14:creationId xmlns:p14="http://schemas.microsoft.com/office/powerpoint/2010/main" val="12364894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0A949-ACD0-4651-98E4-DCF42781CEF1}"/>
              </a:ext>
            </a:extLst>
          </p:cNvPr>
          <p:cNvSpPr>
            <a:spLocks noGrp="1"/>
          </p:cNvSpPr>
          <p:nvPr>
            <p:ph type="title"/>
          </p:nvPr>
        </p:nvSpPr>
        <p:spPr>
          <a:xfrm>
            <a:off x="259451" y="1750519"/>
            <a:ext cx="4842935" cy="660867"/>
          </a:xfrm>
        </p:spPr>
        <p:txBody>
          <a:bodyPr>
            <a:normAutofit fontScale="90000"/>
          </a:bodyPr>
          <a:lstStyle/>
          <a:p>
            <a:r>
              <a:rPr lang="en-US" dirty="0"/>
              <a:t>Thank you</a:t>
            </a:r>
            <a:br>
              <a:rPr lang="en-US" dirty="0"/>
            </a:br>
            <a:br>
              <a:rPr lang="en-US" dirty="0"/>
            </a:br>
            <a:r>
              <a:rPr lang="en-US" dirty="0"/>
              <a:t>Questions?</a:t>
            </a:r>
          </a:p>
        </p:txBody>
      </p:sp>
      <p:sp>
        <p:nvSpPr>
          <p:cNvPr id="4" name="Rectangle 3">
            <a:extLst>
              <a:ext uri="{FF2B5EF4-FFF2-40B4-BE49-F238E27FC236}">
                <a16:creationId xmlns:a16="http://schemas.microsoft.com/office/drawing/2014/main" id="{79A68DFD-177F-2A48-A688-4BD2950A953A}"/>
              </a:ext>
            </a:extLst>
          </p:cNvPr>
          <p:cNvSpPr/>
          <p:nvPr/>
        </p:nvSpPr>
        <p:spPr>
          <a:xfrm>
            <a:off x="259451" y="5368172"/>
            <a:ext cx="5878847" cy="739177"/>
          </a:xfrm>
          <a:prstGeom prst="rect">
            <a:avLst/>
          </a:prstGeom>
          <a:noFill/>
          <a:ln>
            <a:solidFill>
              <a:srgbClr val="1C67AF"/>
            </a:solidFill>
          </a:ln>
        </p:spPr>
        <p:style>
          <a:lnRef idx="2">
            <a:schemeClr val="accent1"/>
          </a:lnRef>
          <a:fillRef idx="1">
            <a:schemeClr val="lt1"/>
          </a:fillRef>
          <a:effectRef idx="0">
            <a:schemeClr val="accent1"/>
          </a:effectRef>
          <a:fontRef idx="minor">
            <a:schemeClr val="dk1"/>
          </a:fontRef>
        </p:style>
        <p:txBody>
          <a:bodyPr wrap="square">
            <a:spAutoFit/>
          </a:bodyPr>
          <a:lstStyle/>
          <a:p>
            <a:r>
              <a:rPr lang="en-GB" altLang="en-US" sz="1051" b="1" dirty="0">
                <a:solidFill>
                  <a:srgbClr val="1C67AF"/>
                </a:solidFill>
                <a:ea typeface="MS PGothic" pitchFamily="34" charset="-128"/>
              </a:rPr>
              <a:t>Warning: Past performance is not a reliable guide to future performance.</a:t>
            </a:r>
          </a:p>
          <a:p>
            <a:r>
              <a:rPr lang="en-GB" altLang="en-US" sz="1051" b="1" dirty="0">
                <a:solidFill>
                  <a:srgbClr val="1C67AF"/>
                </a:solidFill>
                <a:ea typeface="MS PGothic" pitchFamily="34" charset="-128"/>
              </a:rPr>
              <a:t>Warning: Benefits may be affected by changes in currency exchange rates.</a:t>
            </a:r>
          </a:p>
          <a:p>
            <a:r>
              <a:rPr lang="en-GB" altLang="en-US" sz="1051" b="1" dirty="0">
                <a:solidFill>
                  <a:srgbClr val="1C67AF"/>
                </a:solidFill>
                <a:ea typeface="MS PGothic" pitchFamily="34" charset="-128"/>
              </a:rPr>
              <a:t>Warning: The value of your investment may go down as well as up.</a:t>
            </a:r>
          </a:p>
          <a:p>
            <a:r>
              <a:rPr lang="en-GB" altLang="en-US" sz="1051" b="1" dirty="0">
                <a:solidFill>
                  <a:srgbClr val="1C67AF"/>
                </a:solidFill>
                <a:ea typeface="MS PGothic" pitchFamily="34" charset="-128"/>
              </a:rPr>
              <a:t>Warning: If you invest in this product you may lose some or all of the money you invest.</a:t>
            </a:r>
          </a:p>
        </p:txBody>
      </p:sp>
      <p:sp>
        <p:nvSpPr>
          <p:cNvPr id="5" name="TextBox 4">
            <a:extLst>
              <a:ext uri="{FF2B5EF4-FFF2-40B4-BE49-F238E27FC236}">
                <a16:creationId xmlns:a16="http://schemas.microsoft.com/office/drawing/2014/main" id="{0590418E-F2E0-F62A-D748-AEDB2F18D85C}"/>
              </a:ext>
            </a:extLst>
          </p:cNvPr>
          <p:cNvSpPr txBox="1"/>
          <p:nvPr/>
        </p:nvSpPr>
        <p:spPr>
          <a:xfrm>
            <a:off x="9213012" y="224286"/>
            <a:ext cx="1975001" cy="433553"/>
          </a:xfrm>
          <a:prstGeom prst="rect">
            <a:avLst/>
          </a:prstGeom>
          <a:solidFill>
            <a:schemeClr val="bg1"/>
          </a:solidFill>
        </p:spPr>
        <p:txBody>
          <a:bodyPr wrap="none" lIns="108000" tIns="108000" rIns="108000" bIns="108000" rtlCol="0">
            <a:spAutoFit/>
          </a:bodyPr>
          <a:lstStyle/>
          <a:p>
            <a:pPr algn="l"/>
            <a:r>
              <a:rPr lang="en-US" sz="1400" dirty="0">
                <a:solidFill>
                  <a:schemeClr val="accent1"/>
                </a:solidFill>
              </a:rPr>
              <a:t>Add Broker Logo here</a:t>
            </a:r>
            <a:endParaRPr lang="en-IE" sz="1400" dirty="0">
              <a:solidFill>
                <a:schemeClr val="accent1"/>
              </a:solidFill>
            </a:endParaRPr>
          </a:p>
        </p:txBody>
      </p:sp>
      <p:sp>
        <p:nvSpPr>
          <p:cNvPr id="6" name="Rectangle 5">
            <a:extLst>
              <a:ext uri="{FF2B5EF4-FFF2-40B4-BE49-F238E27FC236}">
                <a16:creationId xmlns:a16="http://schemas.microsoft.com/office/drawing/2014/main" id="{1EC4F033-932A-6211-577D-6350E9EAE956}"/>
              </a:ext>
            </a:extLst>
          </p:cNvPr>
          <p:cNvSpPr/>
          <p:nvPr/>
        </p:nvSpPr>
        <p:spPr>
          <a:xfrm>
            <a:off x="259451" y="3772264"/>
            <a:ext cx="11377123" cy="430887"/>
          </a:xfrm>
          <a:prstGeom prst="rect">
            <a:avLst/>
          </a:prstGeom>
        </p:spPr>
        <p:txBody>
          <a:bodyPr wrap="square" lIns="0" tIns="0" rIns="0" bIns="0">
            <a:spAutoFit/>
          </a:bodyPr>
          <a:lstStyle/>
          <a:p>
            <a:pPr>
              <a:spcAft>
                <a:spcPts val="1200"/>
              </a:spcAft>
            </a:pPr>
            <a:r>
              <a:rPr lang="en-IE" altLang="en-US" sz="900" dirty="0">
                <a:solidFill>
                  <a:srgbClr val="1C67AF"/>
                </a:solidFill>
              </a:rPr>
              <a:t>Zurich Life Assurance plc is regulated by the Central Bank of Ireland</a:t>
            </a:r>
          </a:p>
          <a:p>
            <a:pPr>
              <a:spcAft>
                <a:spcPts val="1200"/>
              </a:spcAft>
            </a:pPr>
            <a:r>
              <a:rPr lang="en-IE" sz="900" b="1" dirty="0">
                <a:solidFill>
                  <a:srgbClr val="1C67AF"/>
                </a:solidFill>
              </a:rPr>
              <a:t>Inset Financial Broker </a:t>
            </a:r>
            <a:r>
              <a:rPr lang="en-IE" sz="900" dirty="0">
                <a:solidFill>
                  <a:srgbClr val="1C67AF"/>
                </a:solidFill>
              </a:rPr>
              <a:t>is regulated by the Central Bank of Ireland.</a:t>
            </a:r>
          </a:p>
        </p:txBody>
      </p:sp>
    </p:spTree>
    <p:extLst>
      <p:ext uri="{BB962C8B-B14F-4D97-AF65-F5344CB8AC3E}">
        <p14:creationId xmlns:p14="http://schemas.microsoft.com/office/powerpoint/2010/main" val="262293090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1_Office Theme">
  <a:themeElements>
    <a:clrScheme name="Zurich 2020">
      <a:dk1>
        <a:srgbClr val="23366F"/>
      </a:dk1>
      <a:lt1>
        <a:srgbClr val="FFFFFF"/>
      </a:lt1>
      <a:dk2>
        <a:srgbClr val="23366F"/>
      </a:dk2>
      <a:lt2>
        <a:srgbClr val="1FB1E6"/>
      </a:lt2>
      <a:accent1>
        <a:srgbClr val="2167AE"/>
      </a:accent1>
      <a:accent2>
        <a:srgbClr val="91BFE3"/>
      </a:accent2>
      <a:accent3>
        <a:srgbClr val="5495CF"/>
      </a:accent3>
      <a:accent4>
        <a:srgbClr val="DAD2BD"/>
      </a:accent4>
      <a:accent5>
        <a:srgbClr val="EEF0F1"/>
      </a:accent5>
      <a:accent6>
        <a:srgbClr val="DDE4E3"/>
      </a:accent6>
      <a:hlink>
        <a:srgbClr val="1FB1E6"/>
      </a:hlink>
      <a:folHlink>
        <a:srgbClr val="1FB1E6"/>
      </a:folHlink>
    </a:clrScheme>
    <a:fontScheme name="Zurich Sans 2020">
      <a:majorFont>
        <a:latin typeface="Zurich Sans Medium"/>
        <a:ea typeface=""/>
        <a:cs typeface=""/>
      </a:majorFont>
      <a:minorFont>
        <a:latin typeface="Zurich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6"/>
        </a:solidFill>
        <a:ln>
          <a:noFill/>
        </a:ln>
      </a:spPr>
      <a:bodyPr lIns="108000" tIns="108000" rIns="108000" bIns="108000" rtlCol="0" anchor="ctr"/>
      <a:lstStyle>
        <a:defPPr algn="ctr">
          <a:defRPr sz="1000" dirty="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lIns="108000" tIns="108000" rIns="108000" bIns="108000" rtlCol="0">
        <a:spAutoFit/>
      </a:bodyPr>
      <a:lstStyle>
        <a:defPPr algn="l">
          <a:defRPr sz="1400" dirty="0">
            <a:solidFill>
              <a:schemeClr val="accent1"/>
            </a:solidFill>
          </a:defRPr>
        </a:defPPr>
      </a:lstStyle>
    </a:txDef>
  </a:objectDefaults>
  <a:extraClrSchemeLst/>
  <a:custClrLst>
    <a:custClr name="Azure">
      <a:srgbClr val="4870C6"/>
    </a:custClr>
    <a:custClr name="Moss">
      <a:srgbClr val="77A98A"/>
    </a:custClr>
    <a:custClr name="Teal">
      <a:srgbClr val="19BAB6"/>
    </a:custClr>
    <a:custClr name="Mint">
      <a:srgbClr val="A6E9AB"/>
    </a:custClr>
    <a:custClr name="Lime">
      <a:srgbClr val="E1EE92"/>
    </a:custClr>
    <a:custClr name="Lemon">
      <a:srgbClr val="FFF773"/>
    </a:custClr>
    <a:custClr name="Peach">
      <a:srgbClr val="FF7569"/>
    </a:custClr>
    <a:custClr name="Candy">
      <a:srgbClr val="E18EBA"/>
    </a:custClr>
    <a:custClr name="Powder Pink">
      <a:srgbClr val="FFC5EA"/>
    </a:custClr>
    <a:custClr name="Lilac">
      <a:srgbClr val="6D6BCF"/>
    </a:custClr>
  </a:custClrLst>
  <a:extLst>
    <a:ext uri="{05A4C25C-085E-4340-85A3-A5531E510DB2}">
      <thm15:themeFamily xmlns:thm15="http://schemas.microsoft.com/office/thememl/2012/main" name="PPT_Playdeck_March 2021_v2" id="{0B414B7D-3FAE-2743-8221-B548BF97A376}" vid="{08CBA292-9D20-CB4A-80A5-95398CD00790}"/>
    </a:ext>
  </a:extLst>
</a:theme>
</file>

<file path=ppt/theme/theme2.xml><?xml version="1.0" encoding="utf-8"?>
<a:theme xmlns:a="http://schemas.openxmlformats.org/drawingml/2006/main" name="2_Office Theme">
  <a:themeElements>
    <a:clrScheme name="Zurich 2020">
      <a:dk1>
        <a:srgbClr val="23366F"/>
      </a:dk1>
      <a:lt1>
        <a:srgbClr val="FFFFFF"/>
      </a:lt1>
      <a:dk2>
        <a:srgbClr val="23366F"/>
      </a:dk2>
      <a:lt2>
        <a:srgbClr val="1FB1E6"/>
      </a:lt2>
      <a:accent1>
        <a:srgbClr val="2167AE"/>
      </a:accent1>
      <a:accent2>
        <a:srgbClr val="91BFE3"/>
      </a:accent2>
      <a:accent3>
        <a:srgbClr val="5495CF"/>
      </a:accent3>
      <a:accent4>
        <a:srgbClr val="DAD2BD"/>
      </a:accent4>
      <a:accent5>
        <a:srgbClr val="EEF0F1"/>
      </a:accent5>
      <a:accent6>
        <a:srgbClr val="DDE4E3"/>
      </a:accent6>
      <a:hlink>
        <a:srgbClr val="1FB1E6"/>
      </a:hlink>
      <a:folHlink>
        <a:srgbClr val="1FB1E6"/>
      </a:folHlink>
    </a:clrScheme>
    <a:fontScheme name="Zurich Sans 2020">
      <a:majorFont>
        <a:latin typeface="Zurich Sans Medium"/>
        <a:ea typeface=""/>
        <a:cs typeface=""/>
      </a:majorFont>
      <a:minorFont>
        <a:latin typeface="Zurich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6"/>
        </a:solidFill>
        <a:ln>
          <a:noFill/>
        </a:ln>
      </a:spPr>
      <a:bodyPr lIns="108000" tIns="108000" rIns="108000" bIns="108000" rtlCol="0" anchor="ctr"/>
      <a:lstStyle>
        <a:defPPr algn="ctr">
          <a:defRPr sz="1000" dirty="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lIns="108000" tIns="108000" rIns="108000" bIns="108000" rtlCol="0">
        <a:spAutoFit/>
      </a:bodyPr>
      <a:lstStyle>
        <a:defPPr algn="l">
          <a:defRPr sz="1400" dirty="0">
            <a:solidFill>
              <a:schemeClr val="accent1"/>
            </a:solidFill>
          </a:defRPr>
        </a:defPPr>
      </a:lstStyle>
    </a:txDef>
  </a:objectDefaults>
  <a:extraClrSchemeLst/>
  <a:custClrLst>
    <a:custClr name="Azure">
      <a:srgbClr val="4870C6"/>
    </a:custClr>
    <a:custClr name="Moss">
      <a:srgbClr val="77A98A"/>
    </a:custClr>
    <a:custClr name="Teal">
      <a:srgbClr val="19BAB6"/>
    </a:custClr>
    <a:custClr name="Mint">
      <a:srgbClr val="A6E9AB"/>
    </a:custClr>
    <a:custClr name="Lime">
      <a:srgbClr val="E1EE92"/>
    </a:custClr>
    <a:custClr name="Lemon">
      <a:srgbClr val="FFF773"/>
    </a:custClr>
    <a:custClr name="Peach">
      <a:srgbClr val="FF7569"/>
    </a:custClr>
    <a:custClr name="Candy">
      <a:srgbClr val="E18EBA"/>
    </a:custClr>
    <a:custClr name="Powder Pink">
      <a:srgbClr val="FFC5EA"/>
    </a:custClr>
    <a:custClr name="Lilac">
      <a:srgbClr val="6D6BCF"/>
    </a:custClr>
  </a:custClrLst>
  <a:extLst>
    <a:ext uri="{05A4C25C-085E-4340-85A3-A5531E510DB2}">
      <thm15:themeFamily xmlns:thm15="http://schemas.microsoft.com/office/thememl/2012/main" name="Global-template-ZurichSans.potx" id="{586032CB-FE37-4F44-BF5D-3CD47A3D4690}" vid="{37B8513E-E46E-4632-8150-F459848A6661}"/>
    </a:ext>
  </a:extLst>
</a:theme>
</file>

<file path=ppt/theme/theme3.xml><?xml version="1.0" encoding="utf-8"?>
<a:theme xmlns:a="http://schemas.openxmlformats.org/drawingml/2006/main" name="Zurich GCO">
  <a:themeElements>
    <a:clrScheme name="Zurich 2020">
      <a:dk1>
        <a:srgbClr val="23366F"/>
      </a:dk1>
      <a:lt1>
        <a:srgbClr val="FFFFFF"/>
      </a:lt1>
      <a:dk2>
        <a:srgbClr val="23366F"/>
      </a:dk2>
      <a:lt2>
        <a:srgbClr val="1FB1E6"/>
      </a:lt2>
      <a:accent1>
        <a:srgbClr val="2167AE"/>
      </a:accent1>
      <a:accent2>
        <a:srgbClr val="91BFE3"/>
      </a:accent2>
      <a:accent3>
        <a:srgbClr val="5495CF"/>
      </a:accent3>
      <a:accent4>
        <a:srgbClr val="DAD2BD"/>
      </a:accent4>
      <a:accent5>
        <a:srgbClr val="EEF0F1"/>
      </a:accent5>
      <a:accent6>
        <a:srgbClr val="DDE4E3"/>
      </a:accent6>
      <a:hlink>
        <a:srgbClr val="1FB1E6"/>
      </a:hlink>
      <a:folHlink>
        <a:srgbClr val="1FB1E6"/>
      </a:folHlink>
    </a:clrScheme>
    <a:fontScheme name="Zurich Sans 2020">
      <a:majorFont>
        <a:latin typeface="Zurich Sans Medium"/>
        <a:ea typeface=""/>
        <a:cs typeface=""/>
      </a:majorFont>
      <a:minorFont>
        <a:latin typeface="Zurich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6"/>
        </a:solidFill>
        <a:ln>
          <a:noFill/>
        </a:ln>
      </a:spPr>
      <a:bodyPr lIns="108000" tIns="108000" rIns="108000" bIns="108000" rtlCol="0" anchor="ctr"/>
      <a:lstStyle>
        <a:defPPr algn="ctr">
          <a:defRPr sz="1000" dirty="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lIns="108000" tIns="108000" rIns="108000" bIns="108000" rtlCol="0">
        <a:spAutoFit/>
      </a:bodyPr>
      <a:lstStyle>
        <a:defPPr algn="l">
          <a:defRPr sz="1400" dirty="0">
            <a:solidFill>
              <a:schemeClr val="accent1"/>
            </a:solidFill>
          </a:defRPr>
        </a:defPPr>
      </a:lstStyle>
    </a:txDef>
  </a:objectDefaults>
  <a:extraClrSchemeLst/>
  <a:custClrLst>
    <a:custClr name="Azure">
      <a:srgbClr val="4870C6"/>
    </a:custClr>
    <a:custClr name="Moss">
      <a:srgbClr val="77A98A"/>
    </a:custClr>
    <a:custClr name="Teal">
      <a:srgbClr val="19BAB6"/>
    </a:custClr>
    <a:custClr name="Mint">
      <a:srgbClr val="A6E9AB"/>
    </a:custClr>
    <a:custClr name="Lime">
      <a:srgbClr val="E1EE92"/>
    </a:custClr>
    <a:custClr name="Lemon">
      <a:srgbClr val="FFF773"/>
    </a:custClr>
    <a:custClr name="Peach">
      <a:srgbClr val="FF7569"/>
    </a:custClr>
    <a:custClr name="Candy">
      <a:srgbClr val="E18EBA"/>
    </a:custClr>
    <a:custClr name="Powder Pink">
      <a:srgbClr val="FFC5EA"/>
    </a:custClr>
    <a:custClr name="Lilac">
      <a:srgbClr val="6D6BCF"/>
    </a:custClr>
  </a:custClrLst>
  <a:extLst>
    <a:ext uri="{05A4C25C-085E-4340-85A3-A5531E510DB2}">
      <thm15:themeFamily xmlns:thm15="http://schemas.microsoft.com/office/thememl/2012/main" name="Presentation9" id="{C036BC7A-8385-4375-98F4-999DAC7695CD}" vid="{49AF5A5C-3881-447D-8590-A74EAB0BCE31}"/>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CE567AF1-2296-E34A-BA32-B06B85B0A06B}">
  <we:reference id="c08a5a11-2a3e-44ff-83ad-a24654290e73" version="1.0.0.9" store="EXCatalog" storeType="EXCatalog"/>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2303e2f-10d8-497d-bfde-b1312f8ee474">
      <Terms xmlns="http://schemas.microsoft.com/office/infopath/2007/PartnerControls"/>
    </lcf76f155ced4ddcb4097134ff3c332f>
    <TaxCatchAll xmlns="ba06655b-3858-409a-92cd-4f351dca74e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937BCBBD58A054C90F4D533DA65E27D" ma:contentTypeVersion="18" ma:contentTypeDescription="Create a new document." ma:contentTypeScope="" ma:versionID="07fba4b74952fcf3d54af15c315f21d9">
  <xsd:schema xmlns:xsd="http://www.w3.org/2001/XMLSchema" xmlns:xs="http://www.w3.org/2001/XMLSchema" xmlns:p="http://schemas.microsoft.com/office/2006/metadata/properties" xmlns:ns2="12303e2f-10d8-497d-bfde-b1312f8ee474" xmlns:ns3="ba06655b-3858-409a-92cd-4f351dca74ea" targetNamespace="http://schemas.microsoft.com/office/2006/metadata/properties" ma:root="true" ma:fieldsID="58b23ecec562260aa146e8f3204fe64a" ns2:_="" ns3:_="">
    <xsd:import namespace="12303e2f-10d8-497d-bfde-b1312f8ee474"/>
    <xsd:import namespace="ba06655b-3858-409a-92cd-4f351dca74ea"/>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303e2f-10d8-497d-bfde-b1312f8ee47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578d6fb-034f-4618-ad9b-ef87b088639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a06655b-3858-409a-92cd-4f351dca74ea"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f562b5d-3da6-4877-8ca4-f319820c1f51}" ma:internalName="TaxCatchAll" ma:showField="CatchAllData" ma:web="ba06655b-3858-409a-92cd-4f351dca74e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5510F0A-5EFB-4E28-B6B4-136781D734A7}">
  <ds:schemaRefs>
    <ds:schemaRef ds:uri="http://schemas.microsoft.com/sharepoint/v3/contenttype/forms"/>
  </ds:schemaRefs>
</ds:datastoreItem>
</file>

<file path=customXml/itemProps2.xml><?xml version="1.0" encoding="utf-8"?>
<ds:datastoreItem xmlns:ds="http://schemas.openxmlformats.org/officeDocument/2006/customXml" ds:itemID="{95764DD1-9399-4B35-A8C5-5915D7B9707D}">
  <ds:schemaRefs>
    <ds:schemaRef ds:uri="http://schemas.microsoft.com/office/2006/documentManagement/types"/>
    <ds:schemaRef ds:uri="12303e2f-10d8-497d-bfde-b1312f8ee474"/>
    <ds:schemaRef ds:uri="http://schemas.microsoft.com/office/2006/metadata/properties"/>
    <ds:schemaRef ds:uri="http://www.w3.org/XML/1998/namespace"/>
    <ds:schemaRef ds:uri="http://purl.org/dc/terms/"/>
    <ds:schemaRef ds:uri="http://purl.org/dc/elements/1.1/"/>
    <ds:schemaRef ds:uri="http://schemas.microsoft.com/office/infopath/2007/PartnerControls"/>
    <ds:schemaRef ds:uri="http://schemas.openxmlformats.org/package/2006/metadata/core-properties"/>
    <ds:schemaRef ds:uri="ba06655b-3858-409a-92cd-4f351dca74ea"/>
    <ds:schemaRef ds:uri="http://purl.org/dc/dcmitype/"/>
  </ds:schemaRefs>
</ds:datastoreItem>
</file>

<file path=customXml/itemProps3.xml><?xml version="1.0" encoding="utf-8"?>
<ds:datastoreItem xmlns:ds="http://schemas.openxmlformats.org/officeDocument/2006/customXml" ds:itemID="{DD480F9E-6E23-47FE-8D32-8A46E5B2D6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2303e2f-10d8-497d-bfde-b1312f8ee474"/>
    <ds:schemaRef ds:uri="ba06655b-3858-409a-92cd-4f351dca74e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1644</Words>
  <Application>Microsoft Office PowerPoint</Application>
  <PresentationFormat>Widescreen</PresentationFormat>
  <Paragraphs>177</Paragraphs>
  <Slides>17</Slides>
  <Notes>3</Notes>
  <HiddenSlides>0</HiddenSlides>
  <MMClips>0</MMClips>
  <ScaleCrop>false</ScaleCrop>
  <HeadingPairs>
    <vt:vector size="8" baseType="variant">
      <vt:variant>
        <vt:lpstr>Fonts Used</vt:lpstr>
      </vt:variant>
      <vt:variant>
        <vt:i4>9</vt:i4>
      </vt:variant>
      <vt:variant>
        <vt:lpstr>Theme</vt:lpstr>
      </vt:variant>
      <vt:variant>
        <vt:i4>3</vt:i4>
      </vt:variant>
      <vt:variant>
        <vt:lpstr>Embedded OLE Servers</vt:lpstr>
      </vt:variant>
      <vt:variant>
        <vt:i4>1</vt:i4>
      </vt:variant>
      <vt:variant>
        <vt:lpstr>Slide Titles</vt:lpstr>
      </vt:variant>
      <vt:variant>
        <vt:i4>17</vt:i4>
      </vt:variant>
    </vt:vector>
  </HeadingPairs>
  <TitlesOfParts>
    <vt:vector size="30" baseType="lpstr">
      <vt:lpstr>Ogg</vt:lpstr>
      <vt:lpstr>Arial</vt:lpstr>
      <vt:lpstr>Calibri</vt:lpstr>
      <vt:lpstr>Zurich Sans Medium</vt:lpstr>
      <vt:lpstr>Frutiger 55 Roman</vt:lpstr>
      <vt:lpstr>Zurich Sans</vt:lpstr>
      <vt:lpstr>Zurich Sans Light</vt:lpstr>
      <vt:lpstr>MS PGothic</vt:lpstr>
      <vt:lpstr>Symbol</vt:lpstr>
      <vt:lpstr>1_Office Theme</vt:lpstr>
      <vt:lpstr>2_Office Theme</vt:lpstr>
      <vt:lpstr>Zurich GCO</vt:lpstr>
      <vt:lpstr>think-cell Slide</vt:lpstr>
      <vt:lpstr>Auto-enrolment – all you need to know.</vt:lpstr>
      <vt:lpstr>Auto-enrolment has been discussed for decades</vt:lpstr>
      <vt:lpstr>Why does Ireland need auto-enrolment?</vt:lpstr>
      <vt:lpstr>Who will be auto-enrolled?</vt:lpstr>
      <vt:lpstr>There is an opt-out facility for employees</vt:lpstr>
      <vt:lpstr>Contribution Rates – rising over 10 years</vt:lpstr>
      <vt:lpstr>Retiring and Investing</vt:lpstr>
      <vt:lpstr>Other key features</vt:lpstr>
      <vt:lpstr>Communication – awaiting clarity from the Government</vt:lpstr>
      <vt:lpstr>Auto-enrolment</vt:lpstr>
      <vt:lpstr>Immediate actions for Employers</vt:lpstr>
      <vt:lpstr>PowerPoint Presentation</vt:lpstr>
      <vt:lpstr>4 points on AE to note for Employers </vt:lpstr>
      <vt:lpstr>PowerPoint Presentation</vt:lpstr>
      <vt:lpstr>What about your existing pension scheme?</vt:lpstr>
      <vt:lpstr>Considerations for employers – where do you need to do?</vt:lpstr>
      <vt:lpstr>Thank you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Slides to pick and choose from</dc:title>
  <dc:creator>Cornelia Kegele</dc:creator>
  <cp:lastModifiedBy>Patrick Jordan</cp:lastModifiedBy>
  <cp:revision>29</cp:revision>
  <dcterms:created xsi:type="dcterms:W3CDTF">2021-03-18T13:34:18Z</dcterms:created>
  <dcterms:modified xsi:type="dcterms:W3CDTF">2025-04-29T11:04:19Z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a7ed875-cb67-40d7-9ea6-a804b08b1148_Enabled">
    <vt:lpwstr>True</vt:lpwstr>
  </property>
  <property fmtid="{D5CDD505-2E9C-101B-9397-08002B2CF9AE}" pid="3" name="MSIP_Label_9a7ed875-cb67-40d7-9ea6-a804b08b1148_SiteId">
    <vt:lpwstr>473672ba-cd07-4371-a2ae-788b4c61840e</vt:lpwstr>
  </property>
  <property fmtid="{D5CDD505-2E9C-101B-9397-08002B2CF9AE}" pid="4" name="MSIP_Label_9a7ed875-cb67-40d7-9ea6-a804b08b1148_Owner">
    <vt:lpwstr>cornelia.kegele@zurich.com</vt:lpwstr>
  </property>
  <property fmtid="{D5CDD505-2E9C-101B-9397-08002B2CF9AE}" pid="5" name="MSIP_Label_9a7ed875-cb67-40d7-9ea6-a804b08b1148_SetDate">
    <vt:lpwstr>2021-03-18T13:35:11.8922527Z</vt:lpwstr>
  </property>
  <property fmtid="{D5CDD505-2E9C-101B-9397-08002B2CF9AE}" pid="6" name="MSIP_Label_9a7ed875-cb67-40d7-9ea6-a804b08b1148_Name">
    <vt:lpwstr>Public</vt:lpwstr>
  </property>
  <property fmtid="{D5CDD505-2E9C-101B-9397-08002B2CF9AE}" pid="7" name="MSIP_Label_9a7ed875-cb67-40d7-9ea6-a804b08b1148_Application">
    <vt:lpwstr>Microsoft Azure Information Protection</vt:lpwstr>
  </property>
  <property fmtid="{D5CDD505-2E9C-101B-9397-08002B2CF9AE}" pid="8" name="MSIP_Label_9a7ed875-cb67-40d7-9ea6-a804b08b1148_ActionId">
    <vt:lpwstr>d89eec14-c911-46bb-98a3-a74c2bf2e9cc</vt:lpwstr>
  </property>
  <property fmtid="{D5CDD505-2E9C-101B-9397-08002B2CF9AE}" pid="9" name="MSIP_Label_9a7ed875-cb67-40d7-9ea6-a804b08b1148_Extended_MSFT_Method">
    <vt:lpwstr>Manual</vt:lpwstr>
  </property>
  <property fmtid="{D5CDD505-2E9C-101B-9397-08002B2CF9AE}" pid="10" name="Sensitivity">
    <vt:lpwstr>Public</vt:lpwstr>
  </property>
  <property fmtid="{D5CDD505-2E9C-101B-9397-08002B2CF9AE}" pid="11" name="ContentTypeId">
    <vt:lpwstr>0x010100C937BCBBD58A054C90F4D533DA65E27D</vt:lpwstr>
  </property>
  <property fmtid="{D5CDD505-2E9C-101B-9397-08002B2CF9AE}" pid="12" name="MediaServiceImageTags">
    <vt:lpwstr/>
  </property>
</Properties>
</file>